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6576000" cy="27432000"/>
  <p:notesSz cx="32461200" cy="43434000"/>
  <p:defaultTextStyle>
    <a:defPPr>
      <a:defRPr lang="en-US"/>
    </a:defPPr>
    <a:lvl1pPr algn="l" rtl="0" fontAlgn="base">
      <a:spcBef>
        <a:spcPct val="0"/>
      </a:spcBef>
      <a:spcAft>
        <a:spcPct val="0"/>
      </a:spcAft>
      <a:defRPr sz="7200" kern="1200">
        <a:solidFill>
          <a:schemeClr val="tx1"/>
        </a:solidFill>
        <a:latin typeface="Arial" pitchFamily="34" charset="0"/>
        <a:ea typeface="MS PGothic" pitchFamily="34" charset="-128"/>
        <a:cs typeface="+mn-cs"/>
      </a:defRPr>
    </a:lvl1pPr>
    <a:lvl2pPr marL="380985" algn="l" rtl="0" fontAlgn="base">
      <a:spcBef>
        <a:spcPct val="0"/>
      </a:spcBef>
      <a:spcAft>
        <a:spcPct val="0"/>
      </a:spcAft>
      <a:defRPr sz="7200" kern="1200">
        <a:solidFill>
          <a:schemeClr val="tx1"/>
        </a:solidFill>
        <a:latin typeface="Arial" pitchFamily="34" charset="0"/>
        <a:ea typeface="MS PGothic" pitchFamily="34" charset="-128"/>
        <a:cs typeface="+mn-cs"/>
      </a:defRPr>
    </a:lvl2pPr>
    <a:lvl3pPr marL="761970" algn="l" rtl="0" fontAlgn="base">
      <a:spcBef>
        <a:spcPct val="0"/>
      </a:spcBef>
      <a:spcAft>
        <a:spcPct val="0"/>
      </a:spcAft>
      <a:defRPr sz="7200" kern="1200">
        <a:solidFill>
          <a:schemeClr val="tx1"/>
        </a:solidFill>
        <a:latin typeface="Arial" pitchFamily="34" charset="0"/>
        <a:ea typeface="MS PGothic" pitchFamily="34" charset="-128"/>
        <a:cs typeface="+mn-cs"/>
      </a:defRPr>
    </a:lvl3pPr>
    <a:lvl4pPr marL="1142954" algn="l" rtl="0" fontAlgn="base">
      <a:spcBef>
        <a:spcPct val="0"/>
      </a:spcBef>
      <a:spcAft>
        <a:spcPct val="0"/>
      </a:spcAft>
      <a:defRPr sz="7200" kern="1200">
        <a:solidFill>
          <a:schemeClr val="tx1"/>
        </a:solidFill>
        <a:latin typeface="Arial" pitchFamily="34" charset="0"/>
        <a:ea typeface="MS PGothic" pitchFamily="34" charset="-128"/>
        <a:cs typeface="+mn-cs"/>
      </a:defRPr>
    </a:lvl4pPr>
    <a:lvl5pPr marL="1523939" algn="l" rtl="0" fontAlgn="base">
      <a:spcBef>
        <a:spcPct val="0"/>
      </a:spcBef>
      <a:spcAft>
        <a:spcPct val="0"/>
      </a:spcAft>
      <a:defRPr sz="7200" kern="1200">
        <a:solidFill>
          <a:schemeClr val="tx1"/>
        </a:solidFill>
        <a:latin typeface="Arial" pitchFamily="34" charset="0"/>
        <a:ea typeface="MS PGothic" pitchFamily="34" charset="-128"/>
        <a:cs typeface="+mn-cs"/>
      </a:defRPr>
    </a:lvl5pPr>
    <a:lvl6pPr marL="1904924" algn="l" defTabSz="761970" rtl="0" eaLnBrk="1" latinLnBrk="0" hangingPunct="1">
      <a:defRPr sz="7200" kern="1200">
        <a:solidFill>
          <a:schemeClr val="tx1"/>
        </a:solidFill>
        <a:latin typeface="Arial" pitchFamily="34" charset="0"/>
        <a:ea typeface="MS PGothic" pitchFamily="34" charset="-128"/>
        <a:cs typeface="+mn-cs"/>
      </a:defRPr>
    </a:lvl6pPr>
    <a:lvl7pPr marL="2285909" algn="l" defTabSz="761970" rtl="0" eaLnBrk="1" latinLnBrk="0" hangingPunct="1">
      <a:defRPr sz="7200" kern="1200">
        <a:solidFill>
          <a:schemeClr val="tx1"/>
        </a:solidFill>
        <a:latin typeface="Arial" pitchFamily="34" charset="0"/>
        <a:ea typeface="MS PGothic" pitchFamily="34" charset="-128"/>
        <a:cs typeface="+mn-cs"/>
      </a:defRPr>
    </a:lvl7pPr>
    <a:lvl8pPr marL="2666893" algn="l" defTabSz="761970" rtl="0" eaLnBrk="1" latinLnBrk="0" hangingPunct="1">
      <a:defRPr sz="7200" kern="1200">
        <a:solidFill>
          <a:schemeClr val="tx1"/>
        </a:solidFill>
        <a:latin typeface="Arial" pitchFamily="34" charset="0"/>
        <a:ea typeface="MS PGothic" pitchFamily="34" charset="-128"/>
        <a:cs typeface="+mn-cs"/>
      </a:defRPr>
    </a:lvl8pPr>
    <a:lvl9pPr marL="3047878" algn="l" defTabSz="761970" rtl="0" eaLnBrk="1" latinLnBrk="0" hangingPunct="1">
      <a:defRPr sz="72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8640">
          <p15:clr>
            <a:srgbClr val="A4A3A4"/>
          </p15:clr>
        </p15:guide>
        <p15:guide id="2"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hoover"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A50021"/>
    <a:srgbClr val="3B64B5"/>
    <a:srgbClr val="0099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varScale="1">
        <p:scale>
          <a:sx n="28" d="100"/>
          <a:sy n="28" d="100"/>
        </p:scale>
        <p:origin x="2256" y="138"/>
      </p:cViewPr>
      <p:guideLst>
        <p:guide orient="horz" pos="8640"/>
        <p:guide pos="115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4066838" cy="2171700"/>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lvl1pPr>
              <a:defRPr sz="5700">
                <a:latin typeface="Arial" charset="0"/>
                <a:ea typeface="+mn-ea"/>
              </a:defRPr>
            </a:lvl1pPr>
          </a:lstStyle>
          <a:p>
            <a:pPr>
              <a:defRPr/>
            </a:pPr>
            <a:endParaRPr lang="en-US"/>
          </a:p>
        </p:txBody>
      </p:sp>
      <p:sp>
        <p:nvSpPr>
          <p:cNvPr id="3075" name="Rectangle 3"/>
          <p:cNvSpPr>
            <a:spLocks noGrp="1" noChangeArrowheads="1"/>
          </p:cNvSpPr>
          <p:nvPr>
            <p:ph type="dt" idx="1"/>
          </p:nvPr>
        </p:nvSpPr>
        <p:spPr bwMode="auto">
          <a:xfrm>
            <a:off x="18386425" y="0"/>
            <a:ext cx="14066838" cy="2171700"/>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lvl1pPr algn="r">
              <a:defRPr sz="5700">
                <a:latin typeface="Arial" charset="0"/>
                <a:ea typeface="+mn-ea"/>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5372100" y="3257550"/>
            <a:ext cx="21717000" cy="162877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3246438" y="20631150"/>
            <a:ext cx="25968325" cy="19545300"/>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41254363"/>
            <a:ext cx="14066838" cy="2171700"/>
          </a:xfrm>
          <a:prstGeom prst="rect">
            <a:avLst/>
          </a:prstGeom>
          <a:noFill/>
          <a:ln w="9525">
            <a:noFill/>
            <a:miter lim="800000"/>
            <a:headEnd/>
            <a:tailEnd/>
          </a:ln>
          <a:effectLst/>
        </p:spPr>
        <p:txBody>
          <a:bodyPr vert="horz" wrap="square" lIns="433682" tIns="216841" rIns="433682" bIns="216841" numCol="1" anchor="b" anchorCtr="0" compatLnSpc="1">
            <a:prstTxWarp prst="textNoShape">
              <a:avLst/>
            </a:prstTxWarp>
          </a:bodyPr>
          <a:lstStyle>
            <a:lvl1pPr>
              <a:defRPr sz="5700">
                <a:latin typeface="Arial"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18386425" y="41254363"/>
            <a:ext cx="14066838" cy="2171700"/>
          </a:xfrm>
          <a:prstGeom prst="rect">
            <a:avLst/>
          </a:prstGeom>
          <a:noFill/>
          <a:ln w="9525">
            <a:noFill/>
            <a:miter lim="800000"/>
            <a:headEnd/>
            <a:tailEnd/>
          </a:ln>
          <a:effectLst/>
        </p:spPr>
        <p:txBody>
          <a:bodyPr vert="horz" wrap="square" lIns="433682" tIns="216841" rIns="433682" bIns="216841" numCol="1" anchor="b" anchorCtr="0" compatLnSpc="1">
            <a:prstTxWarp prst="textNoShape">
              <a:avLst/>
            </a:prstTxWarp>
          </a:bodyPr>
          <a:lstStyle>
            <a:lvl1pPr algn="r">
              <a:defRPr sz="5700">
                <a:latin typeface="Arial" charset="0"/>
                <a:ea typeface="ＭＳ Ｐゴシック" pitchFamily="24" charset="-128"/>
              </a:defRPr>
            </a:lvl1pPr>
          </a:lstStyle>
          <a:p>
            <a:pPr>
              <a:defRPr/>
            </a:pPr>
            <a:fld id="{B89CB6DB-ACFC-469D-AB83-07CC570B2F68}" type="slidenum">
              <a:rPr lang="en-US"/>
              <a:pPr>
                <a:defRPr/>
              </a:pPr>
              <a:t>‹#›</a:t>
            </a:fld>
            <a:endParaRPr lang="en-US"/>
          </a:p>
        </p:txBody>
      </p:sp>
    </p:spTree>
    <p:extLst>
      <p:ext uri="{BB962C8B-B14F-4D97-AF65-F5344CB8AC3E}">
        <p14:creationId xmlns:p14="http://schemas.microsoft.com/office/powerpoint/2010/main" val="1502936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S PGothic" pitchFamily="34" charset="-128"/>
        <a:cs typeface="+mn-cs"/>
      </a:defRPr>
    </a:lvl1pPr>
    <a:lvl2pPr marL="380985" algn="l" rtl="0" eaLnBrk="0" fontAlgn="base" hangingPunct="0">
      <a:spcBef>
        <a:spcPct val="30000"/>
      </a:spcBef>
      <a:spcAft>
        <a:spcPct val="0"/>
      </a:spcAft>
      <a:defRPr sz="1000" kern="1200">
        <a:solidFill>
          <a:schemeClr val="tx1"/>
        </a:solidFill>
        <a:latin typeface="Arial" charset="0"/>
        <a:ea typeface="MS PGothic" pitchFamily="34" charset="-128"/>
        <a:cs typeface="+mn-cs"/>
      </a:defRPr>
    </a:lvl2pPr>
    <a:lvl3pPr marL="761970" algn="l" rtl="0" eaLnBrk="0" fontAlgn="base" hangingPunct="0">
      <a:spcBef>
        <a:spcPct val="30000"/>
      </a:spcBef>
      <a:spcAft>
        <a:spcPct val="0"/>
      </a:spcAft>
      <a:defRPr sz="1000" kern="1200">
        <a:solidFill>
          <a:schemeClr val="tx1"/>
        </a:solidFill>
        <a:latin typeface="Arial" charset="0"/>
        <a:ea typeface="MS PGothic" pitchFamily="34" charset="-128"/>
        <a:cs typeface="+mn-cs"/>
      </a:defRPr>
    </a:lvl3pPr>
    <a:lvl4pPr marL="1142954" algn="l" rtl="0" eaLnBrk="0" fontAlgn="base" hangingPunct="0">
      <a:spcBef>
        <a:spcPct val="30000"/>
      </a:spcBef>
      <a:spcAft>
        <a:spcPct val="0"/>
      </a:spcAft>
      <a:defRPr sz="1000" kern="1200">
        <a:solidFill>
          <a:schemeClr val="tx1"/>
        </a:solidFill>
        <a:latin typeface="Arial" charset="0"/>
        <a:ea typeface="MS PGothic" pitchFamily="34" charset="-128"/>
        <a:cs typeface="+mn-cs"/>
      </a:defRPr>
    </a:lvl4pPr>
    <a:lvl5pPr marL="1523939" algn="l" rtl="0" eaLnBrk="0" fontAlgn="base" hangingPunct="0">
      <a:spcBef>
        <a:spcPct val="30000"/>
      </a:spcBef>
      <a:spcAft>
        <a:spcPct val="0"/>
      </a:spcAft>
      <a:defRPr sz="1000" kern="1200">
        <a:solidFill>
          <a:schemeClr val="tx1"/>
        </a:solidFill>
        <a:latin typeface="Arial" charset="0"/>
        <a:ea typeface="MS PGothic" pitchFamily="34" charset="-128"/>
        <a:cs typeface="+mn-cs"/>
      </a:defRPr>
    </a:lvl5pPr>
    <a:lvl6pPr marL="1904924" algn="l" defTabSz="761970" rtl="0" eaLnBrk="1" latinLnBrk="0" hangingPunct="1">
      <a:defRPr sz="1000" kern="1200">
        <a:solidFill>
          <a:schemeClr val="tx1"/>
        </a:solidFill>
        <a:latin typeface="+mn-lt"/>
        <a:ea typeface="+mn-ea"/>
        <a:cs typeface="+mn-cs"/>
      </a:defRPr>
    </a:lvl6pPr>
    <a:lvl7pPr marL="2285909" algn="l" defTabSz="761970" rtl="0" eaLnBrk="1" latinLnBrk="0" hangingPunct="1">
      <a:defRPr sz="1000" kern="1200">
        <a:solidFill>
          <a:schemeClr val="tx1"/>
        </a:solidFill>
        <a:latin typeface="+mn-lt"/>
        <a:ea typeface="+mn-ea"/>
        <a:cs typeface="+mn-cs"/>
      </a:defRPr>
    </a:lvl7pPr>
    <a:lvl8pPr marL="2666893" algn="l" defTabSz="761970" rtl="0" eaLnBrk="1" latinLnBrk="0" hangingPunct="1">
      <a:defRPr sz="1000" kern="1200">
        <a:solidFill>
          <a:schemeClr val="tx1"/>
        </a:solidFill>
        <a:latin typeface="+mn-lt"/>
        <a:ea typeface="+mn-ea"/>
        <a:cs typeface="+mn-cs"/>
      </a:defRPr>
    </a:lvl8pPr>
    <a:lvl9pPr marL="3047878" algn="l" defTabSz="76197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8600">
                <a:solidFill>
                  <a:schemeClr val="tx1"/>
                </a:solidFill>
                <a:latin typeface="Arial" pitchFamily="34" charset="0"/>
                <a:ea typeface="MS PGothic" pitchFamily="34" charset="-128"/>
              </a:defRPr>
            </a:lvl1pPr>
            <a:lvl2pPr marL="742950" indent="-285750" eaLnBrk="0" hangingPunct="0">
              <a:defRPr sz="8600">
                <a:solidFill>
                  <a:schemeClr val="tx1"/>
                </a:solidFill>
                <a:latin typeface="Arial" pitchFamily="34" charset="0"/>
                <a:ea typeface="MS PGothic" pitchFamily="34" charset="-128"/>
              </a:defRPr>
            </a:lvl2pPr>
            <a:lvl3pPr marL="1143000" indent="-228600" eaLnBrk="0" hangingPunct="0">
              <a:defRPr sz="8600">
                <a:solidFill>
                  <a:schemeClr val="tx1"/>
                </a:solidFill>
                <a:latin typeface="Arial" pitchFamily="34" charset="0"/>
                <a:ea typeface="MS PGothic" pitchFamily="34" charset="-128"/>
              </a:defRPr>
            </a:lvl3pPr>
            <a:lvl4pPr marL="1600200" indent="-228600" eaLnBrk="0" hangingPunct="0">
              <a:defRPr sz="8600">
                <a:solidFill>
                  <a:schemeClr val="tx1"/>
                </a:solidFill>
                <a:latin typeface="Arial" pitchFamily="34" charset="0"/>
                <a:ea typeface="MS PGothic" pitchFamily="34" charset="-128"/>
              </a:defRPr>
            </a:lvl4pPr>
            <a:lvl5pPr marL="2057400" indent="-228600" eaLnBrk="0" hangingPunct="0">
              <a:defRPr sz="8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8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8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8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8600">
                <a:solidFill>
                  <a:schemeClr val="tx1"/>
                </a:solidFill>
                <a:latin typeface="Arial" pitchFamily="34" charset="0"/>
                <a:ea typeface="MS PGothic" pitchFamily="34" charset="-128"/>
              </a:defRPr>
            </a:lvl9pPr>
          </a:lstStyle>
          <a:p>
            <a:pPr eaLnBrk="1" hangingPunct="1"/>
            <a:fld id="{7402A7F7-F08D-4146-84B6-E31D3CB50BC7}" type="slidenum">
              <a:rPr lang="en-US" sz="5700" smtClean="0"/>
              <a:pPr eaLnBrk="1" hangingPunct="1"/>
              <a:t>1</a:t>
            </a:fld>
            <a:endParaRPr lang="en-US" sz="57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936681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729" y="8522229"/>
            <a:ext cx="31088542" cy="5879042"/>
          </a:xfrm>
        </p:spPr>
        <p:txBody>
          <a:bodyPr/>
          <a:lstStyle/>
          <a:p>
            <a:r>
              <a:rPr lang="en-US"/>
              <a:t>Click to edit Master title style</a:t>
            </a:r>
          </a:p>
        </p:txBody>
      </p:sp>
      <p:sp>
        <p:nvSpPr>
          <p:cNvPr id="3" name="Subtitle 2"/>
          <p:cNvSpPr>
            <a:spLocks noGrp="1"/>
          </p:cNvSpPr>
          <p:nvPr>
            <p:ph type="subTitle" idx="1"/>
          </p:nvPr>
        </p:nvSpPr>
        <p:spPr>
          <a:xfrm>
            <a:off x="5486136" y="15544271"/>
            <a:ext cx="25603729" cy="7011458"/>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EB908-52F4-439F-9CE2-AA78911BBA50}" type="slidenum">
              <a:rPr lang="en-US"/>
              <a:pPr>
                <a:defRPr/>
              </a:pPr>
              <a:t>‹#›</a:t>
            </a:fld>
            <a:endParaRPr lang="en-US"/>
          </a:p>
        </p:txBody>
      </p:sp>
    </p:spTree>
    <p:extLst>
      <p:ext uri="{BB962C8B-B14F-4D97-AF65-F5344CB8AC3E}">
        <p14:creationId xmlns:p14="http://schemas.microsoft.com/office/powerpoint/2010/main" val="349299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19DEEC-ADD7-4D0C-963E-3784A52EA727}" type="slidenum">
              <a:rPr lang="en-US"/>
              <a:pPr>
                <a:defRPr/>
              </a:pPr>
              <a:t>‹#›</a:t>
            </a:fld>
            <a:endParaRPr lang="en-US"/>
          </a:p>
        </p:txBody>
      </p:sp>
    </p:spTree>
    <p:extLst>
      <p:ext uri="{BB962C8B-B14F-4D97-AF65-F5344CB8AC3E}">
        <p14:creationId xmlns:p14="http://schemas.microsoft.com/office/powerpoint/2010/main" val="285671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866" y="1098021"/>
            <a:ext cx="8229864" cy="2340636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8271" y="1098021"/>
            <a:ext cx="24562594" cy="234063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C3BA87-14F3-494B-A412-6CED99348EE5}" type="slidenum">
              <a:rPr lang="en-US"/>
              <a:pPr>
                <a:defRPr/>
              </a:pPr>
              <a:t>‹#›</a:t>
            </a:fld>
            <a:endParaRPr lang="en-US"/>
          </a:p>
        </p:txBody>
      </p:sp>
    </p:spTree>
    <p:extLst>
      <p:ext uri="{BB962C8B-B14F-4D97-AF65-F5344CB8AC3E}">
        <p14:creationId xmlns:p14="http://schemas.microsoft.com/office/powerpoint/2010/main" val="221320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09EF24-523E-45F7-9CB5-B1CDA2243563}" type="slidenum">
              <a:rPr lang="en-US"/>
              <a:pPr>
                <a:defRPr/>
              </a:pPr>
              <a:t>‹#›</a:t>
            </a:fld>
            <a:endParaRPr lang="en-US"/>
          </a:p>
        </p:txBody>
      </p:sp>
    </p:spTree>
    <p:extLst>
      <p:ext uri="{BB962C8B-B14F-4D97-AF65-F5344CB8AC3E}">
        <p14:creationId xmlns:p14="http://schemas.microsoft.com/office/powerpoint/2010/main" val="1436760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0" y="17627865"/>
            <a:ext cx="31089865" cy="5447771"/>
          </a:xfrm>
        </p:spPr>
        <p:txBody>
          <a:bodyPr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2889250" y="11627115"/>
            <a:ext cx="31089865" cy="6000750"/>
          </a:xfrm>
        </p:spPr>
        <p:txBody>
          <a:bodyPr anchor="b"/>
          <a:lstStyle>
            <a:lvl1pPr marL="0" indent="0">
              <a:buNone/>
              <a:defRPr sz="1700"/>
            </a:lvl1pPr>
            <a:lvl2pPr marL="380985" indent="0">
              <a:buNone/>
              <a:defRPr sz="1500"/>
            </a:lvl2pPr>
            <a:lvl3pPr marL="761970" indent="0">
              <a:buNone/>
              <a:defRPr sz="1300"/>
            </a:lvl3pPr>
            <a:lvl4pPr marL="1142954" indent="0">
              <a:buNone/>
              <a:defRPr sz="1200"/>
            </a:lvl4pPr>
            <a:lvl5pPr marL="1523939" indent="0">
              <a:buNone/>
              <a:defRPr sz="1200"/>
            </a:lvl5pPr>
            <a:lvl6pPr marL="1904924" indent="0">
              <a:buNone/>
              <a:defRPr sz="1200"/>
            </a:lvl6pPr>
            <a:lvl7pPr marL="2285909" indent="0">
              <a:buNone/>
              <a:defRPr sz="1200"/>
            </a:lvl7pPr>
            <a:lvl8pPr marL="2666893" indent="0">
              <a:buNone/>
              <a:defRPr sz="1200"/>
            </a:lvl8pPr>
            <a:lvl9pPr marL="3047878" indent="0">
              <a:buNone/>
              <a:defRPr sz="1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A1C14-71B0-40AA-87CA-42D73988B9DC}" type="slidenum">
              <a:rPr lang="en-US"/>
              <a:pPr>
                <a:defRPr/>
              </a:pPr>
              <a:t>‹#›</a:t>
            </a:fld>
            <a:endParaRPr lang="en-US"/>
          </a:p>
        </p:txBody>
      </p:sp>
    </p:spTree>
    <p:extLst>
      <p:ext uri="{BB962C8B-B14F-4D97-AF65-F5344CB8AC3E}">
        <p14:creationId xmlns:p14="http://schemas.microsoft.com/office/powerpoint/2010/main" val="286085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271" y="6400271"/>
            <a:ext cx="16396229" cy="18104115"/>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351501" y="6400271"/>
            <a:ext cx="16396229" cy="18104115"/>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F14EFA-B1A5-41B7-AFC7-79A6B47D68EF}" type="slidenum">
              <a:rPr lang="en-US"/>
              <a:pPr>
                <a:defRPr/>
              </a:pPr>
              <a:t>‹#›</a:t>
            </a:fld>
            <a:endParaRPr lang="en-US"/>
          </a:p>
        </p:txBody>
      </p:sp>
    </p:spTree>
    <p:extLst>
      <p:ext uri="{BB962C8B-B14F-4D97-AF65-F5344CB8AC3E}">
        <p14:creationId xmlns:p14="http://schemas.microsoft.com/office/powerpoint/2010/main" val="3906284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271" y="6140980"/>
            <a:ext cx="16160750" cy="2558521"/>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n-US"/>
              <a:t>Click to edit Master text styles</a:t>
            </a:r>
          </a:p>
        </p:txBody>
      </p:sp>
      <p:sp>
        <p:nvSpPr>
          <p:cNvPr id="4" name="Content Placeholder 3"/>
          <p:cNvSpPr>
            <a:spLocks noGrp="1"/>
          </p:cNvSpPr>
          <p:nvPr>
            <p:ph sz="half" idx="2"/>
          </p:nvPr>
        </p:nvSpPr>
        <p:spPr>
          <a:xfrm>
            <a:off x="1828271" y="8699500"/>
            <a:ext cx="16160750" cy="15804886"/>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366" y="6140980"/>
            <a:ext cx="16167364" cy="2558521"/>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n-US"/>
              <a:t>Click to edit Master text styles</a:t>
            </a:r>
          </a:p>
        </p:txBody>
      </p:sp>
      <p:sp>
        <p:nvSpPr>
          <p:cNvPr id="6" name="Content Placeholder 5"/>
          <p:cNvSpPr>
            <a:spLocks noGrp="1"/>
          </p:cNvSpPr>
          <p:nvPr>
            <p:ph sz="quarter" idx="4"/>
          </p:nvPr>
        </p:nvSpPr>
        <p:spPr>
          <a:xfrm>
            <a:off x="18580366" y="8699500"/>
            <a:ext cx="16167364" cy="15804886"/>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ED7F380-9885-47A9-9597-869734DF3CC6}" type="slidenum">
              <a:rPr lang="en-US"/>
              <a:pPr>
                <a:defRPr/>
              </a:pPr>
              <a:t>‹#›</a:t>
            </a:fld>
            <a:endParaRPr lang="en-US"/>
          </a:p>
        </p:txBody>
      </p:sp>
    </p:spTree>
    <p:extLst>
      <p:ext uri="{BB962C8B-B14F-4D97-AF65-F5344CB8AC3E}">
        <p14:creationId xmlns:p14="http://schemas.microsoft.com/office/powerpoint/2010/main" val="173865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246F5E-2403-4371-BBF0-893AFC8BB4A3}" type="slidenum">
              <a:rPr lang="en-US"/>
              <a:pPr>
                <a:defRPr/>
              </a:pPr>
              <a:t>‹#›</a:t>
            </a:fld>
            <a:endParaRPr lang="en-US"/>
          </a:p>
        </p:txBody>
      </p:sp>
    </p:spTree>
    <p:extLst>
      <p:ext uri="{BB962C8B-B14F-4D97-AF65-F5344CB8AC3E}">
        <p14:creationId xmlns:p14="http://schemas.microsoft.com/office/powerpoint/2010/main" val="3546607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973DE4-72B5-4F2D-9088-897DC8FC0550}" type="slidenum">
              <a:rPr lang="en-US"/>
              <a:pPr>
                <a:defRPr/>
              </a:pPr>
              <a:t>‹#›</a:t>
            </a:fld>
            <a:endParaRPr lang="en-US"/>
          </a:p>
        </p:txBody>
      </p:sp>
    </p:spTree>
    <p:extLst>
      <p:ext uri="{BB962C8B-B14F-4D97-AF65-F5344CB8AC3E}">
        <p14:creationId xmlns:p14="http://schemas.microsoft.com/office/powerpoint/2010/main" val="6325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271" y="1092729"/>
            <a:ext cx="12033250" cy="4647407"/>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14300729" y="1092729"/>
            <a:ext cx="20447000" cy="23411657"/>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271" y="5740136"/>
            <a:ext cx="12033250" cy="18764250"/>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090794-4FB9-4ECF-A049-0F6FD6323BD1}" type="slidenum">
              <a:rPr lang="en-US"/>
              <a:pPr>
                <a:defRPr/>
              </a:pPr>
              <a:t>‹#›</a:t>
            </a:fld>
            <a:endParaRPr lang="en-US"/>
          </a:p>
        </p:txBody>
      </p:sp>
    </p:spTree>
    <p:extLst>
      <p:ext uri="{BB962C8B-B14F-4D97-AF65-F5344CB8AC3E}">
        <p14:creationId xmlns:p14="http://schemas.microsoft.com/office/powerpoint/2010/main" val="75581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8886" y="19202136"/>
            <a:ext cx="21945864" cy="2267479"/>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7168886" y="2451365"/>
            <a:ext cx="21945864" cy="16458406"/>
          </a:xfrm>
        </p:spPr>
        <p:txBody>
          <a:bodyPr/>
          <a:lstStyle>
            <a:lvl1pPr marL="0" indent="0">
              <a:buNone/>
              <a:defRPr sz="2700"/>
            </a:lvl1pPr>
            <a:lvl2pPr marL="380985" indent="0">
              <a:buNone/>
              <a:defRPr sz="2300"/>
            </a:lvl2pPr>
            <a:lvl3pPr marL="761970" indent="0">
              <a:buNone/>
              <a:defRPr sz="2000"/>
            </a:lvl3pPr>
            <a:lvl4pPr marL="1142954" indent="0">
              <a:buNone/>
              <a:defRPr sz="1700"/>
            </a:lvl4pPr>
            <a:lvl5pPr marL="1523939" indent="0">
              <a:buNone/>
              <a:defRPr sz="1700"/>
            </a:lvl5pPr>
            <a:lvl6pPr marL="1904924" indent="0">
              <a:buNone/>
              <a:defRPr sz="1700"/>
            </a:lvl6pPr>
            <a:lvl7pPr marL="2285909" indent="0">
              <a:buNone/>
              <a:defRPr sz="1700"/>
            </a:lvl7pPr>
            <a:lvl8pPr marL="2666893" indent="0">
              <a:buNone/>
              <a:defRPr sz="1700"/>
            </a:lvl8pPr>
            <a:lvl9pPr marL="3047878" indent="0">
              <a:buNone/>
              <a:defRPr sz="1700"/>
            </a:lvl9pPr>
          </a:lstStyle>
          <a:p>
            <a:pPr lvl="0"/>
            <a:endParaRPr lang="en-US" noProof="0"/>
          </a:p>
        </p:txBody>
      </p:sp>
      <p:sp>
        <p:nvSpPr>
          <p:cNvPr id="4" name="Text Placeholder 3"/>
          <p:cNvSpPr>
            <a:spLocks noGrp="1"/>
          </p:cNvSpPr>
          <p:nvPr>
            <p:ph type="body" sz="half" idx="2"/>
          </p:nvPr>
        </p:nvSpPr>
        <p:spPr>
          <a:xfrm>
            <a:off x="7168886" y="21469615"/>
            <a:ext cx="21945864" cy="3218656"/>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9A5C1B-07DC-4B96-9D88-1056A3570696}" type="slidenum">
              <a:rPr lang="en-US"/>
              <a:pPr>
                <a:defRPr/>
              </a:pPr>
              <a:t>‹#›</a:t>
            </a:fld>
            <a:endParaRPr lang="en-US"/>
          </a:p>
        </p:txBody>
      </p:sp>
    </p:spTree>
    <p:extLst>
      <p:ext uri="{BB962C8B-B14F-4D97-AF65-F5344CB8AC3E}">
        <p14:creationId xmlns:p14="http://schemas.microsoft.com/office/powerpoint/2010/main" val="582652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271" y="1098021"/>
            <a:ext cx="32919458"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65745" tIns="182873" rIns="365745" bIns="18287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828271" y="6400271"/>
            <a:ext cx="32919458" cy="18104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65745" tIns="182873" rIns="365745" bIns="18287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828271" y="24980636"/>
            <a:ext cx="8535458" cy="1905000"/>
          </a:xfrm>
          <a:prstGeom prst="rect">
            <a:avLst/>
          </a:prstGeom>
          <a:noFill/>
          <a:ln w="9525">
            <a:noFill/>
            <a:miter lim="800000"/>
            <a:headEnd/>
            <a:tailEnd/>
          </a:ln>
          <a:effectLst/>
        </p:spPr>
        <p:txBody>
          <a:bodyPr vert="horz" wrap="square" lIns="365745" tIns="182873" rIns="365745" bIns="182873" numCol="1" anchor="t" anchorCtr="0" compatLnSpc="1">
            <a:prstTxWarp prst="textNoShape">
              <a:avLst/>
            </a:prstTxWarp>
          </a:bodyPr>
          <a:lstStyle>
            <a:lvl1pPr>
              <a:defRPr sz="5600">
                <a:latin typeface="Arial"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12496271" y="24980636"/>
            <a:ext cx="11583458" cy="1905000"/>
          </a:xfrm>
          <a:prstGeom prst="rect">
            <a:avLst/>
          </a:prstGeom>
          <a:noFill/>
          <a:ln w="9525">
            <a:noFill/>
            <a:miter lim="800000"/>
            <a:headEnd/>
            <a:tailEnd/>
          </a:ln>
          <a:effectLst/>
        </p:spPr>
        <p:txBody>
          <a:bodyPr vert="horz" wrap="square" lIns="365745" tIns="182873" rIns="365745" bIns="182873" numCol="1" anchor="t" anchorCtr="0" compatLnSpc="1">
            <a:prstTxWarp prst="textNoShape">
              <a:avLst/>
            </a:prstTxWarp>
          </a:bodyPr>
          <a:lstStyle>
            <a:lvl1pPr algn="ctr">
              <a:defRPr sz="5600">
                <a:latin typeface="Arial"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26212271" y="24980636"/>
            <a:ext cx="8535458" cy="1905000"/>
          </a:xfrm>
          <a:prstGeom prst="rect">
            <a:avLst/>
          </a:prstGeom>
          <a:noFill/>
          <a:ln w="9525">
            <a:noFill/>
            <a:miter lim="800000"/>
            <a:headEnd/>
            <a:tailEnd/>
          </a:ln>
          <a:effectLst/>
        </p:spPr>
        <p:txBody>
          <a:bodyPr vert="horz" wrap="square" lIns="365745" tIns="182873" rIns="365745" bIns="182873" numCol="1" anchor="t" anchorCtr="0" compatLnSpc="1">
            <a:prstTxWarp prst="textNoShape">
              <a:avLst/>
            </a:prstTxWarp>
          </a:bodyPr>
          <a:lstStyle>
            <a:lvl1pPr algn="r">
              <a:defRPr sz="5600">
                <a:latin typeface="Arial" charset="0"/>
                <a:ea typeface="ＭＳ Ｐゴシック" pitchFamily="24" charset="-128"/>
              </a:defRPr>
            </a:lvl1pPr>
          </a:lstStyle>
          <a:p>
            <a:pPr>
              <a:defRPr/>
            </a:pPr>
            <a:fld id="{9FA2C314-7452-43F5-8138-EECCAF828F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57719" rtl="0" eaLnBrk="0" fontAlgn="base" hangingPunct="0">
        <a:spcBef>
          <a:spcPct val="0"/>
        </a:spcBef>
        <a:spcAft>
          <a:spcPct val="0"/>
        </a:spcAft>
        <a:defRPr sz="17600">
          <a:solidFill>
            <a:schemeClr val="tx2"/>
          </a:solidFill>
          <a:latin typeface="+mj-lt"/>
          <a:ea typeface="MS PGothic" pitchFamily="34" charset="-128"/>
          <a:cs typeface="+mj-cs"/>
        </a:defRPr>
      </a:lvl1pPr>
      <a:lvl2pPr algn="ctr" defTabSz="3657719" rtl="0" eaLnBrk="0" fontAlgn="base" hangingPunct="0">
        <a:spcBef>
          <a:spcPct val="0"/>
        </a:spcBef>
        <a:spcAft>
          <a:spcPct val="0"/>
        </a:spcAft>
        <a:defRPr sz="17600">
          <a:solidFill>
            <a:schemeClr val="tx2"/>
          </a:solidFill>
          <a:latin typeface="Arial" charset="0"/>
          <a:ea typeface="MS PGothic" pitchFamily="34" charset="-128"/>
        </a:defRPr>
      </a:lvl2pPr>
      <a:lvl3pPr algn="ctr" defTabSz="3657719" rtl="0" eaLnBrk="0" fontAlgn="base" hangingPunct="0">
        <a:spcBef>
          <a:spcPct val="0"/>
        </a:spcBef>
        <a:spcAft>
          <a:spcPct val="0"/>
        </a:spcAft>
        <a:defRPr sz="17600">
          <a:solidFill>
            <a:schemeClr val="tx2"/>
          </a:solidFill>
          <a:latin typeface="Arial" charset="0"/>
          <a:ea typeface="MS PGothic" pitchFamily="34" charset="-128"/>
        </a:defRPr>
      </a:lvl3pPr>
      <a:lvl4pPr algn="ctr" defTabSz="3657719" rtl="0" eaLnBrk="0" fontAlgn="base" hangingPunct="0">
        <a:spcBef>
          <a:spcPct val="0"/>
        </a:spcBef>
        <a:spcAft>
          <a:spcPct val="0"/>
        </a:spcAft>
        <a:defRPr sz="17600">
          <a:solidFill>
            <a:schemeClr val="tx2"/>
          </a:solidFill>
          <a:latin typeface="Arial" charset="0"/>
          <a:ea typeface="MS PGothic" pitchFamily="34" charset="-128"/>
        </a:defRPr>
      </a:lvl4pPr>
      <a:lvl5pPr algn="ctr" defTabSz="3657719" rtl="0" eaLnBrk="0" fontAlgn="base" hangingPunct="0">
        <a:spcBef>
          <a:spcPct val="0"/>
        </a:spcBef>
        <a:spcAft>
          <a:spcPct val="0"/>
        </a:spcAft>
        <a:defRPr sz="17600">
          <a:solidFill>
            <a:schemeClr val="tx2"/>
          </a:solidFill>
          <a:latin typeface="Arial" charset="0"/>
          <a:ea typeface="MS PGothic" pitchFamily="34" charset="-128"/>
        </a:defRPr>
      </a:lvl5pPr>
      <a:lvl6pPr marL="380985" algn="ctr" defTabSz="3657719" rtl="0" fontAlgn="base">
        <a:spcBef>
          <a:spcPct val="0"/>
        </a:spcBef>
        <a:spcAft>
          <a:spcPct val="0"/>
        </a:spcAft>
        <a:defRPr sz="17600">
          <a:solidFill>
            <a:schemeClr val="tx2"/>
          </a:solidFill>
          <a:latin typeface="Arial" charset="0"/>
        </a:defRPr>
      </a:lvl6pPr>
      <a:lvl7pPr marL="761970" algn="ctr" defTabSz="3657719" rtl="0" fontAlgn="base">
        <a:spcBef>
          <a:spcPct val="0"/>
        </a:spcBef>
        <a:spcAft>
          <a:spcPct val="0"/>
        </a:spcAft>
        <a:defRPr sz="17600">
          <a:solidFill>
            <a:schemeClr val="tx2"/>
          </a:solidFill>
          <a:latin typeface="Arial" charset="0"/>
        </a:defRPr>
      </a:lvl7pPr>
      <a:lvl8pPr marL="1142954" algn="ctr" defTabSz="3657719" rtl="0" fontAlgn="base">
        <a:spcBef>
          <a:spcPct val="0"/>
        </a:spcBef>
        <a:spcAft>
          <a:spcPct val="0"/>
        </a:spcAft>
        <a:defRPr sz="17600">
          <a:solidFill>
            <a:schemeClr val="tx2"/>
          </a:solidFill>
          <a:latin typeface="Arial" charset="0"/>
        </a:defRPr>
      </a:lvl8pPr>
      <a:lvl9pPr marL="1523939" algn="ctr" defTabSz="3657719" rtl="0" fontAlgn="base">
        <a:spcBef>
          <a:spcPct val="0"/>
        </a:spcBef>
        <a:spcAft>
          <a:spcPct val="0"/>
        </a:spcAft>
        <a:defRPr sz="17600">
          <a:solidFill>
            <a:schemeClr val="tx2"/>
          </a:solidFill>
          <a:latin typeface="Arial" charset="0"/>
        </a:defRPr>
      </a:lvl9pPr>
    </p:titleStyle>
    <p:bodyStyle>
      <a:lvl1pPr marL="1371810" indent="-1371810" algn="l" defTabSz="3657719" rtl="0" eaLnBrk="0" fontAlgn="base" hangingPunct="0">
        <a:spcBef>
          <a:spcPct val="20000"/>
        </a:spcBef>
        <a:spcAft>
          <a:spcPct val="0"/>
        </a:spcAft>
        <a:buChar char="•"/>
        <a:defRPr sz="12800">
          <a:solidFill>
            <a:schemeClr val="tx1"/>
          </a:solidFill>
          <a:latin typeface="+mn-lt"/>
          <a:ea typeface="MS PGothic" pitchFamily="34" charset="-128"/>
          <a:cs typeface="+mn-cs"/>
        </a:defRPr>
      </a:lvl1pPr>
      <a:lvl2pPr marL="2971152" indent="-1142954" algn="l" defTabSz="3657719" rtl="0" eaLnBrk="0" fontAlgn="base" hangingPunct="0">
        <a:spcBef>
          <a:spcPct val="20000"/>
        </a:spcBef>
        <a:spcAft>
          <a:spcPct val="0"/>
        </a:spcAft>
        <a:buChar char="–"/>
        <a:defRPr sz="11200">
          <a:solidFill>
            <a:schemeClr val="tx1"/>
          </a:solidFill>
          <a:latin typeface="+mn-lt"/>
          <a:ea typeface="MS PGothic" pitchFamily="34" charset="-128"/>
        </a:defRPr>
      </a:lvl2pPr>
      <a:lvl3pPr marL="4571817" indent="-914099" algn="l" defTabSz="3657719" rtl="0" eaLnBrk="0" fontAlgn="base" hangingPunct="0">
        <a:spcBef>
          <a:spcPct val="20000"/>
        </a:spcBef>
        <a:spcAft>
          <a:spcPct val="0"/>
        </a:spcAft>
        <a:buChar char="•"/>
        <a:defRPr sz="9600">
          <a:solidFill>
            <a:schemeClr val="tx1"/>
          </a:solidFill>
          <a:latin typeface="+mn-lt"/>
          <a:ea typeface="MS PGothic" pitchFamily="34" charset="-128"/>
        </a:defRPr>
      </a:lvl3pPr>
      <a:lvl4pPr marL="6400015" indent="-914099" algn="l" defTabSz="3657719" rtl="0" eaLnBrk="0" fontAlgn="base" hangingPunct="0">
        <a:spcBef>
          <a:spcPct val="20000"/>
        </a:spcBef>
        <a:spcAft>
          <a:spcPct val="0"/>
        </a:spcAft>
        <a:buChar char="–"/>
        <a:defRPr sz="8000">
          <a:solidFill>
            <a:schemeClr val="tx1"/>
          </a:solidFill>
          <a:latin typeface="+mn-lt"/>
          <a:ea typeface="MS PGothic" pitchFamily="34" charset="-128"/>
        </a:defRPr>
      </a:lvl4pPr>
      <a:lvl5pPr marL="8229536" indent="-914099" algn="l" defTabSz="3657719" rtl="0" eaLnBrk="0" fontAlgn="base" hangingPunct="0">
        <a:spcBef>
          <a:spcPct val="20000"/>
        </a:spcBef>
        <a:spcAft>
          <a:spcPct val="0"/>
        </a:spcAft>
        <a:buChar char="»"/>
        <a:defRPr sz="8000">
          <a:solidFill>
            <a:schemeClr val="tx1"/>
          </a:solidFill>
          <a:latin typeface="+mn-lt"/>
          <a:ea typeface="MS PGothic" pitchFamily="34" charset="-128"/>
        </a:defRPr>
      </a:lvl5pPr>
      <a:lvl6pPr marL="8610521" indent="-914099" algn="l" defTabSz="3657719" rtl="0" fontAlgn="base">
        <a:spcBef>
          <a:spcPct val="20000"/>
        </a:spcBef>
        <a:spcAft>
          <a:spcPct val="0"/>
        </a:spcAft>
        <a:buChar char="»"/>
        <a:defRPr sz="8000">
          <a:solidFill>
            <a:schemeClr val="tx1"/>
          </a:solidFill>
          <a:latin typeface="+mn-lt"/>
        </a:defRPr>
      </a:lvl6pPr>
      <a:lvl7pPr marL="8991505" indent="-914099" algn="l" defTabSz="3657719" rtl="0" fontAlgn="base">
        <a:spcBef>
          <a:spcPct val="20000"/>
        </a:spcBef>
        <a:spcAft>
          <a:spcPct val="0"/>
        </a:spcAft>
        <a:buChar char="»"/>
        <a:defRPr sz="8000">
          <a:solidFill>
            <a:schemeClr val="tx1"/>
          </a:solidFill>
          <a:latin typeface="+mn-lt"/>
        </a:defRPr>
      </a:lvl7pPr>
      <a:lvl8pPr marL="9372490" indent="-914099" algn="l" defTabSz="3657719" rtl="0" fontAlgn="base">
        <a:spcBef>
          <a:spcPct val="20000"/>
        </a:spcBef>
        <a:spcAft>
          <a:spcPct val="0"/>
        </a:spcAft>
        <a:buChar char="»"/>
        <a:defRPr sz="8000">
          <a:solidFill>
            <a:schemeClr val="tx1"/>
          </a:solidFill>
          <a:latin typeface="+mn-lt"/>
        </a:defRPr>
      </a:lvl8pPr>
      <a:lvl9pPr marL="9753475" indent="-914099" algn="l" defTabSz="3657719" rtl="0" fontAlgn="base">
        <a:spcBef>
          <a:spcPct val="20000"/>
        </a:spcBef>
        <a:spcAft>
          <a:spcPct val="0"/>
        </a:spcAft>
        <a:buChar char="»"/>
        <a:defRPr sz="8000">
          <a:solidFill>
            <a:schemeClr val="tx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2"/>
          <p:cNvSpPr txBox="1">
            <a:spLocks noChangeArrowheads="1"/>
          </p:cNvSpPr>
          <p:nvPr/>
        </p:nvSpPr>
        <p:spPr bwMode="auto">
          <a:xfrm>
            <a:off x="-13255" y="-66137"/>
            <a:ext cx="36576000" cy="4803412"/>
          </a:xfrm>
          <a:prstGeom prst="rect">
            <a:avLst/>
          </a:prstGeom>
          <a:solidFill>
            <a:schemeClr val="accent1"/>
          </a:solidFill>
          <a:ln w="9525">
            <a:solidFill>
              <a:schemeClr val="tx1"/>
            </a:solidFill>
            <a:miter lim="800000"/>
            <a:headEnd/>
            <a:tailEnd/>
          </a:ln>
        </p:spPr>
        <p:txBody>
          <a:bodyPr lIns="76197" tIns="38098" rIns="76197" bIns="38098" anchor="ctr" anchorCtr="1"/>
          <a:lstStyle>
            <a:lvl1pPr defTabSz="4389438" eaLnBrk="0" hangingPunct="0">
              <a:defRPr sz="8600">
                <a:solidFill>
                  <a:schemeClr val="tx1"/>
                </a:solidFill>
                <a:latin typeface="Arial" pitchFamily="34" charset="0"/>
                <a:ea typeface="MS PGothic" pitchFamily="34" charset="-128"/>
              </a:defRPr>
            </a:lvl1pPr>
            <a:lvl2pPr marL="742950" indent="-285750" defTabSz="4389438" eaLnBrk="0" hangingPunct="0">
              <a:defRPr sz="8600">
                <a:solidFill>
                  <a:schemeClr val="tx1"/>
                </a:solidFill>
                <a:latin typeface="Arial" pitchFamily="34" charset="0"/>
                <a:ea typeface="MS PGothic" pitchFamily="34" charset="-128"/>
              </a:defRPr>
            </a:lvl2pPr>
            <a:lvl3pPr marL="1143000" indent="-228600" defTabSz="4389438" eaLnBrk="0" hangingPunct="0">
              <a:defRPr sz="8600">
                <a:solidFill>
                  <a:schemeClr val="tx1"/>
                </a:solidFill>
                <a:latin typeface="Arial" pitchFamily="34" charset="0"/>
                <a:ea typeface="MS PGothic" pitchFamily="34" charset="-128"/>
              </a:defRPr>
            </a:lvl3pPr>
            <a:lvl4pPr marL="1600200" indent="-228600" defTabSz="4389438" eaLnBrk="0" hangingPunct="0">
              <a:defRPr sz="8600">
                <a:solidFill>
                  <a:schemeClr val="tx1"/>
                </a:solidFill>
                <a:latin typeface="Arial" pitchFamily="34" charset="0"/>
                <a:ea typeface="MS PGothic" pitchFamily="34" charset="-128"/>
              </a:defRPr>
            </a:lvl4pPr>
            <a:lvl5pPr marL="2057400" indent="-228600" defTabSz="4389438" eaLnBrk="0" hangingPunct="0">
              <a:defRPr sz="8600">
                <a:solidFill>
                  <a:schemeClr val="tx1"/>
                </a:solidFill>
                <a:latin typeface="Arial" pitchFamily="34" charset="0"/>
                <a:ea typeface="MS PGothic" pitchFamily="34" charset="-128"/>
              </a:defRPr>
            </a:lvl5pPr>
            <a:lvl6pPr marL="2514600" indent="-228600" defTabSz="4389438" eaLnBrk="0" fontAlgn="base" hangingPunct="0">
              <a:spcBef>
                <a:spcPct val="0"/>
              </a:spcBef>
              <a:spcAft>
                <a:spcPct val="0"/>
              </a:spcAft>
              <a:defRPr sz="8600">
                <a:solidFill>
                  <a:schemeClr val="tx1"/>
                </a:solidFill>
                <a:latin typeface="Arial" pitchFamily="34" charset="0"/>
                <a:ea typeface="MS PGothic" pitchFamily="34" charset="-128"/>
              </a:defRPr>
            </a:lvl6pPr>
            <a:lvl7pPr marL="2971800" indent="-228600" defTabSz="4389438" eaLnBrk="0" fontAlgn="base" hangingPunct="0">
              <a:spcBef>
                <a:spcPct val="0"/>
              </a:spcBef>
              <a:spcAft>
                <a:spcPct val="0"/>
              </a:spcAft>
              <a:defRPr sz="8600">
                <a:solidFill>
                  <a:schemeClr val="tx1"/>
                </a:solidFill>
                <a:latin typeface="Arial" pitchFamily="34" charset="0"/>
                <a:ea typeface="MS PGothic" pitchFamily="34" charset="-128"/>
              </a:defRPr>
            </a:lvl7pPr>
            <a:lvl8pPr marL="3429000" indent="-228600" defTabSz="4389438" eaLnBrk="0" fontAlgn="base" hangingPunct="0">
              <a:spcBef>
                <a:spcPct val="0"/>
              </a:spcBef>
              <a:spcAft>
                <a:spcPct val="0"/>
              </a:spcAft>
              <a:defRPr sz="8600">
                <a:solidFill>
                  <a:schemeClr val="tx1"/>
                </a:solidFill>
                <a:latin typeface="Arial" pitchFamily="34" charset="0"/>
                <a:ea typeface="MS PGothic" pitchFamily="34" charset="-128"/>
              </a:defRPr>
            </a:lvl8pPr>
            <a:lvl9pPr marL="3886200" indent="-228600" defTabSz="4389438" eaLnBrk="0" fontAlgn="base" hangingPunct="0">
              <a:spcBef>
                <a:spcPct val="0"/>
              </a:spcBef>
              <a:spcAft>
                <a:spcPct val="0"/>
              </a:spcAft>
              <a:defRPr sz="8600">
                <a:solidFill>
                  <a:schemeClr val="tx1"/>
                </a:solidFill>
                <a:latin typeface="Arial" pitchFamily="34" charset="0"/>
                <a:ea typeface="MS PGothic" pitchFamily="34" charset="-128"/>
              </a:defRPr>
            </a:lvl9pPr>
          </a:lstStyle>
          <a:p>
            <a:pPr algn="ctr" eaLnBrk="1" hangingPunct="1"/>
            <a:r>
              <a:rPr lang="en-US" sz="7200" b="1" dirty="0">
                <a:solidFill>
                  <a:schemeClr val="tx2"/>
                </a:solidFill>
              </a:rPr>
              <a:t>Tyler Thrutchley – Bucknell in Dublin</a:t>
            </a:r>
          </a:p>
          <a:p>
            <a:pPr algn="ctr" eaLnBrk="1" hangingPunct="1"/>
            <a:endParaRPr lang="en-US" sz="7200" b="1" dirty="0">
              <a:solidFill>
                <a:schemeClr val="tx2"/>
              </a:solidFill>
            </a:endParaRPr>
          </a:p>
          <a:p>
            <a:pPr algn="ctr" eaLnBrk="1" hangingPunct="1"/>
            <a:r>
              <a:rPr lang="en-US" sz="4100" b="1" dirty="0">
                <a:solidFill>
                  <a:srgbClr val="FF9900"/>
                </a:solidFill>
              </a:rPr>
              <a:t> </a:t>
            </a:r>
            <a:r>
              <a:rPr lang="en-US" sz="4400" b="1" dirty="0">
                <a:solidFill>
                  <a:schemeClr val="bg1"/>
                </a:solidFill>
              </a:rPr>
              <a:t>Summer 2024</a:t>
            </a:r>
            <a:endParaRPr lang="en-US" sz="4400" b="1" i="1" dirty="0">
              <a:solidFill>
                <a:schemeClr val="bg1"/>
              </a:solidFill>
            </a:endParaRPr>
          </a:p>
        </p:txBody>
      </p:sp>
      <p:sp>
        <p:nvSpPr>
          <p:cNvPr id="2062" name="Rectangle 167"/>
          <p:cNvSpPr>
            <a:spLocks noChangeArrowheads="1"/>
          </p:cNvSpPr>
          <p:nvPr/>
        </p:nvSpPr>
        <p:spPr bwMode="auto">
          <a:xfrm>
            <a:off x="13971324" y="5093230"/>
            <a:ext cx="8633354" cy="859896"/>
          </a:xfrm>
          <a:prstGeom prst="rect">
            <a:avLst/>
          </a:prstGeom>
          <a:solidFill>
            <a:schemeClr val="tx2"/>
          </a:solidFill>
          <a:ln w="9525">
            <a:solidFill>
              <a:schemeClr val="tx1"/>
            </a:solidFill>
            <a:miter lim="800000"/>
            <a:headEnd/>
            <a:tailEnd/>
          </a:ln>
        </p:spPr>
        <p:txBody>
          <a:bodyPr wrap="none" lIns="114295" tIns="57148" rIns="114295" bIns="57148" anchor="ctr"/>
          <a:lstStyle/>
          <a:p>
            <a:pPr algn="ctr" defTabSz="3135187"/>
            <a:r>
              <a:rPr lang="en-US" sz="4800" b="1" dirty="0">
                <a:solidFill>
                  <a:schemeClr val="bg1"/>
                </a:solidFill>
              </a:rPr>
              <a:t>Abstract</a:t>
            </a:r>
          </a:p>
        </p:txBody>
      </p:sp>
      <p:sp>
        <p:nvSpPr>
          <p:cNvPr id="2075" name="TextBox 7"/>
          <p:cNvSpPr txBox="1">
            <a:spLocks noChangeArrowheads="1"/>
          </p:cNvSpPr>
          <p:nvPr/>
        </p:nvSpPr>
        <p:spPr bwMode="auto">
          <a:xfrm>
            <a:off x="9784798" y="10208092"/>
            <a:ext cx="8182773" cy="115262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6197" tIns="38098" rIns="76197" bIns="38098">
            <a:spAutoFit/>
          </a:bodyPr>
          <a:lstStyle>
            <a:lvl1pPr eaLnBrk="0" hangingPunct="0">
              <a:defRPr sz="8600">
                <a:solidFill>
                  <a:schemeClr val="tx1"/>
                </a:solidFill>
                <a:latin typeface="Arial" pitchFamily="34" charset="0"/>
                <a:ea typeface="MS PGothic" pitchFamily="34" charset="-128"/>
              </a:defRPr>
            </a:lvl1pPr>
            <a:lvl2pPr marL="742950" indent="-285750" eaLnBrk="0" hangingPunct="0">
              <a:defRPr sz="8600">
                <a:solidFill>
                  <a:schemeClr val="tx1"/>
                </a:solidFill>
                <a:latin typeface="Arial" pitchFamily="34" charset="0"/>
                <a:ea typeface="MS PGothic" pitchFamily="34" charset="-128"/>
              </a:defRPr>
            </a:lvl2pPr>
            <a:lvl3pPr marL="1143000" indent="-228600" eaLnBrk="0" hangingPunct="0">
              <a:defRPr sz="8600">
                <a:solidFill>
                  <a:schemeClr val="tx1"/>
                </a:solidFill>
                <a:latin typeface="Arial" pitchFamily="34" charset="0"/>
                <a:ea typeface="MS PGothic" pitchFamily="34" charset="-128"/>
              </a:defRPr>
            </a:lvl3pPr>
            <a:lvl4pPr marL="1600200" indent="-228600" eaLnBrk="0" hangingPunct="0">
              <a:defRPr sz="8600">
                <a:solidFill>
                  <a:schemeClr val="tx1"/>
                </a:solidFill>
                <a:latin typeface="Arial" pitchFamily="34" charset="0"/>
                <a:ea typeface="MS PGothic" pitchFamily="34" charset="-128"/>
              </a:defRPr>
            </a:lvl4pPr>
            <a:lvl5pPr marL="2057400" indent="-228600" eaLnBrk="0" hangingPunct="0">
              <a:defRPr sz="8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8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8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8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8600">
                <a:solidFill>
                  <a:schemeClr val="tx1"/>
                </a:solidFill>
                <a:latin typeface="Arial" pitchFamily="34" charset="0"/>
                <a:ea typeface="MS PGothic" pitchFamily="34" charset="-128"/>
              </a:defRPr>
            </a:lvl9pPr>
          </a:lstStyle>
          <a:p>
            <a:pPr marL="317487" indent="-317487">
              <a:spcBef>
                <a:spcPct val="50000"/>
              </a:spcBef>
              <a:defRPr/>
            </a:pPr>
            <a:r>
              <a:rPr lang="en-US" sz="2400" dirty="0">
                <a:latin typeface="Arial" pitchFamily="-108" charset="0"/>
                <a:ea typeface="ＭＳ Ｐゴシック" pitchFamily="-108" charset="-128"/>
                <a:cs typeface="ＭＳ Ｐゴシック" pitchFamily="-108" charset="-128"/>
              </a:rPr>
              <a:t>During the two-month program, I had the opportunity to intern for Sports Impact Technologies as an analytics intern. Sports Impact Technologies is an early-stage stage up founded by Eoin Tuohy to promote head impact safety in contact sports. </a:t>
            </a:r>
          </a:p>
          <a:p>
            <a:pPr marL="317487" indent="-317487">
              <a:spcBef>
                <a:spcPct val="50000"/>
              </a:spcBef>
              <a:defRPr/>
            </a:pPr>
            <a:endParaRPr lang="en-US" sz="2400" dirty="0">
              <a:latin typeface="Arial" pitchFamily="-108" charset="0"/>
              <a:ea typeface="ＭＳ Ｐゴシック" pitchFamily="-108" charset="-128"/>
              <a:cs typeface="ＭＳ Ｐゴシック" pitchFamily="-108" charset="-128"/>
            </a:endParaRPr>
          </a:p>
          <a:p>
            <a:pPr marL="317487" indent="-317487">
              <a:spcBef>
                <a:spcPct val="50000"/>
              </a:spcBef>
              <a:defRPr/>
            </a:pPr>
            <a:r>
              <a:rPr lang="en-US" sz="2400" dirty="0">
                <a:latin typeface="Arial" pitchFamily="-108" charset="0"/>
                <a:ea typeface="ＭＳ Ｐゴシック" pitchFamily="-108" charset="-128"/>
                <a:cs typeface="ＭＳ Ｐゴシック" pitchFamily="-108" charset="-128"/>
              </a:rPr>
              <a:t>The product is a tiny circular sensor that athletes wear behind their ear. The sensor sends information to an app that reports the magnitude of a hit to the athlete’s head in g’s. </a:t>
            </a:r>
          </a:p>
          <a:p>
            <a:pPr marL="317487" indent="-317487">
              <a:spcBef>
                <a:spcPct val="50000"/>
              </a:spcBef>
              <a:defRPr/>
            </a:pPr>
            <a:endParaRPr lang="en-US" sz="2400" dirty="0">
              <a:latin typeface="Arial" pitchFamily="-108" charset="0"/>
              <a:ea typeface="ＭＳ Ｐゴシック" pitchFamily="-108" charset="-128"/>
              <a:cs typeface="ＭＳ Ｐゴシック" pitchFamily="-108" charset="-128"/>
            </a:endParaRPr>
          </a:p>
          <a:p>
            <a:pPr marL="317487" indent="-317487">
              <a:spcBef>
                <a:spcPct val="50000"/>
              </a:spcBef>
              <a:defRPr/>
            </a:pPr>
            <a:r>
              <a:rPr lang="en-US" sz="2400" dirty="0">
                <a:latin typeface="Arial" pitchFamily="-108" charset="0"/>
                <a:ea typeface="ＭＳ Ｐゴシック" pitchFamily="-108" charset="-128"/>
                <a:cs typeface="ＭＳ Ｐゴシック" pitchFamily="-108" charset="-128"/>
              </a:rPr>
              <a:t>Some of my tasks included putting together a competitor analysis of all of the companies that make up our competition, an investor analysis, market research of a variety of sports industries, and research on distribution centers. </a:t>
            </a:r>
          </a:p>
          <a:p>
            <a:pPr marL="317487" indent="-317487">
              <a:spcBef>
                <a:spcPct val="50000"/>
              </a:spcBef>
              <a:defRPr/>
            </a:pPr>
            <a:endParaRPr lang="en-US" sz="2400" dirty="0">
              <a:latin typeface="Arial" pitchFamily="-108" charset="0"/>
              <a:ea typeface="ＭＳ Ｐゴシック" pitchFamily="-108" charset="-128"/>
              <a:cs typeface="ＭＳ Ｐゴシック" pitchFamily="-108" charset="-128"/>
            </a:endParaRPr>
          </a:p>
          <a:p>
            <a:pPr marL="317487" indent="-317487">
              <a:spcBef>
                <a:spcPct val="50000"/>
              </a:spcBef>
              <a:defRPr/>
            </a:pPr>
            <a:r>
              <a:rPr lang="en-US" sz="2400" dirty="0">
                <a:latin typeface="Arial" pitchFamily="-108" charset="0"/>
                <a:ea typeface="ＭＳ Ｐゴシック" pitchFamily="-108" charset="-128"/>
                <a:cs typeface="ＭＳ Ｐゴシック" pitchFamily="-108" charset="-128"/>
              </a:rPr>
              <a:t>I was the only business intern working with 4 other engineers. Though I didn’t understand much of their work, I still was present during their presentations, as they were present for mine. We made sure to share the work that we were working on at the end of every week. By the end of the internship, we were a well-oiled machine and we had accomplished so much in a short period of time!</a:t>
            </a:r>
          </a:p>
          <a:p>
            <a:pPr indent="-317487">
              <a:defRPr/>
            </a:pPr>
            <a:endParaRPr lang="en-US" sz="2400" dirty="0">
              <a:latin typeface="Arial" pitchFamily="-108" charset="0"/>
              <a:ea typeface="ＭＳ Ｐゴシック" pitchFamily="-108" charset="-128"/>
              <a:cs typeface="ＭＳ Ｐゴシック" pitchFamily="-108" charset="-128"/>
            </a:endParaRPr>
          </a:p>
          <a:p>
            <a:pPr indent="-317487">
              <a:defRPr/>
            </a:pPr>
            <a:endParaRPr lang="en-US" sz="2400" dirty="0">
              <a:latin typeface="Arial" pitchFamily="-108" charset="0"/>
              <a:ea typeface="ＭＳ Ｐゴシック" pitchFamily="-108" charset="-128"/>
              <a:cs typeface="ＭＳ Ｐゴシック" pitchFamily="-108" charset="-128"/>
            </a:endParaRPr>
          </a:p>
          <a:p>
            <a:pPr indent="-317487">
              <a:defRPr/>
            </a:pPr>
            <a:endParaRPr lang="en-US" sz="2400" dirty="0">
              <a:latin typeface="Arial" pitchFamily="-108" charset="0"/>
              <a:ea typeface="ＭＳ Ｐゴシック" pitchFamily="-108" charset="-128"/>
              <a:cs typeface="ＭＳ Ｐゴシック" pitchFamily="-108" charset="-128"/>
            </a:endParaRPr>
          </a:p>
        </p:txBody>
      </p:sp>
      <p:sp>
        <p:nvSpPr>
          <p:cNvPr id="2" name="Rectangle 1"/>
          <p:cNvSpPr/>
          <p:nvPr/>
        </p:nvSpPr>
        <p:spPr>
          <a:xfrm>
            <a:off x="865895" y="10230805"/>
            <a:ext cx="8070856" cy="14665549"/>
          </a:xfrm>
          <a:prstGeom prst="rect">
            <a:avLst/>
          </a:prstGeom>
        </p:spPr>
        <p:txBody>
          <a:bodyPr wrap="square" lIns="76197" tIns="38098" rIns="76197" bIns="38098">
            <a:spAutoFit/>
          </a:bodyPr>
          <a:lstStyle/>
          <a:p>
            <a:r>
              <a:rPr lang="en-US" sz="2400" dirty="0"/>
              <a:t>While in Ireland I had the opportunity to take two Bucknell classes – MGMT 290 (Global/Society/Culture) and ANOP 315 (Guinness to Globalization). The classes were comprised of the following activities:</a:t>
            </a:r>
          </a:p>
          <a:p>
            <a:endParaRPr lang="en-US" sz="2400" dirty="0"/>
          </a:p>
          <a:p>
            <a:r>
              <a:rPr lang="en-US" sz="2400" dirty="0"/>
              <a:t> </a:t>
            </a:r>
          </a:p>
          <a:p>
            <a:r>
              <a:rPr lang="en-US" sz="2400" b="1" dirty="0"/>
              <a:t>Weekly Blogs:</a:t>
            </a:r>
            <a:endParaRPr lang="en-US" sz="2400" dirty="0"/>
          </a:p>
          <a:p>
            <a:r>
              <a:rPr lang="en-US" sz="2400" dirty="0"/>
              <a:t>Each student was tasked with posting a weekly blog that talked about the adventures of the week as well as 4 pictures that described these adventures. Family and friends could also add comments to these blogs.</a:t>
            </a:r>
          </a:p>
          <a:p>
            <a:endParaRPr lang="en-US" sz="2400" dirty="0"/>
          </a:p>
          <a:p>
            <a:r>
              <a:rPr lang="en-US" sz="2400" dirty="0"/>
              <a:t> </a:t>
            </a:r>
          </a:p>
          <a:p>
            <a:r>
              <a:rPr lang="en-US" sz="2400" b="1" dirty="0"/>
              <a:t>LinkedIn Learning Certification</a:t>
            </a:r>
            <a:endParaRPr lang="en-US" sz="2400" dirty="0"/>
          </a:p>
          <a:p>
            <a:r>
              <a:rPr lang="en-US" sz="2400" dirty="0"/>
              <a:t>Throughout the two month program, students were tasked with becoming certified in three different fields via LinkedIn Learnings. For each certification, students must watch a series of videos and answer questions at the end in order to obtain the certification.</a:t>
            </a:r>
          </a:p>
          <a:p>
            <a:endParaRPr lang="en-US" sz="2400" dirty="0"/>
          </a:p>
          <a:p>
            <a:r>
              <a:rPr lang="en-US" sz="2400" b="1" dirty="0"/>
              <a:t>Weekly Writing Assignments</a:t>
            </a:r>
          </a:p>
          <a:p>
            <a:r>
              <a:rPr lang="en-US" sz="2400" dirty="0"/>
              <a:t>For our weekly writing assignment, we wrote 1 page about the history of Ireland. And incorporated our internship experiences as well as some things that we learned during our trips.</a:t>
            </a:r>
          </a:p>
          <a:p>
            <a:endParaRPr lang="en-US" sz="2400" dirty="0"/>
          </a:p>
          <a:p>
            <a:endParaRPr lang="en-US" sz="2400" dirty="0"/>
          </a:p>
          <a:p>
            <a:r>
              <a:rPr lang="en-US" sz="2400" b="1" dirty="0"/>
              <a:t>Case Studies:</a:t>
            </a:r>
          </a:p>
          <a:p>
            <a:r>
              <a:rPr lang="en-US" sz="2400" dirty="0"/>
              <a:t>Lastly, in groups of 5 we completed a weekly case study, which was a real-world case study, that incorporated what we learned during our weekly ANOP 315 class.</a:t>
            </a:r>
          </a:p>
          <a:p>
            <a:endParaRPr lang="en-US" sz="2400" dirty="0"/>
          </a:p>
          <a:p>
            <a:r>
              <a:rPr lang="en-US" sz="2400" dirty="0"/>
              <a:t> </a:t>
            </a:r>
          </a:p>
          <a:p>
            <a:endParaRPr lang="en-US" sz="2600" dirty="0"/>
          </a:p>
          <a:p>
            <a:endParaRPr lang="en-US" sz="2600" dirty="0"/>
          </a:p>
          <a:p>
            <a:endParaRPr lang="en-US" sz="2600" dirty="0"/>
          </a:p>
          <a:p>
            <a:endParaRPr lang="en-US" sz="2600" dirty="0"/>
          </a:p>
          <a:p>
            <a:endParaRPr lang="en-US" sz="2600" dirty="0"/>
          </a:p>
          <a:p>
            <a:endParaRPr lang="en-US" sz="2600" dirty="0"/>
          </a:p>
        </p:txBody>
      </p:sp>
      <p:sp>
        <p:nvSpPr>
          <p:cNvPr id="31" name="Rectangle 167"/>
          <p:cNvSpPr>
            <a:spLocks noChangeArrowheads="1"/>
          </p:cNvSpPr>
          <p:nvPr/>
        </p:nvSpPr>
        <p:spPr bwMode="auto">
          <a:xfrm>
            <a:off x="831686" y="8908413"/>
            <a:ext cx="8152100" cy="757904"/>
          </a:xfrm>
          <a:prstGeom prst="rect">
            <a:avLst/>
          </a:prstGeom>
          <a:solidFill>
            <a:schemeClr val="tx2"/>
          </a:solidFill>
          <a:ln w="9525">
            <a:solidFill>
              <a:schemeClr val="tx1"/>
            </a:solidFill>
            <a:miter lim="800000"/>
            <a:headEnd/>
            <a:tailEnd/>
          </a:ln>
        </p:spPr>
        <p:txBody>
          <a:bodyPr wrap="none" lIns="114295" tIns="57148" rIns="114295" bIns="57148" anchor="ctr"/>
          <a:lstStyle/>
          <a:p>
            <a:pPr algn="ctr" defTabSz="3135187"/>
            <a:r>
              <a:rPr lang="en-US" sz="4800" b="1" dirty="0">
                <a:solidFill>
                  <a:schemeClr val="bg1"/>
                </a:solidFill>
              </a:rPr>
              <a:t>Course Work</a:t>
            </a:r>
          </a:p>
        </p:txBody>
      </p:sp>
      <p:sp>
        <p:nvSpPr>
          <p:cNvPr id="3" name="Rectangle 2"/>
          <p:cNvSpPr/>
          <p:nvPr/>
        </p:nvSpPr>
        <p:spPr>
          <a:xfrm>
            <a:off x="682016" y="6340597"/>
            <a:ext cx="35185459" cy="2259269"/>
          </a:xfrm>
          <a:prstGeom prst="rect">
            <a:avLst/>
          </a:prstGeom>
        </p:spPr>
        <p:txBody>
          <a:bodyPr wrap="square" lIns="76197" tIns="38098" rIns="76197" bIns="38098">
            <a:spAutoFit/>
          </a:bodyPr>
          <a:lstStyle/>
          <a:p>
            <a:pPr algn="just" eaLnBrk="1" hangingPunct="1">
              <a:lnSpc>
                <a:spcPct val="130000"/>
              </a:lnSpc>
            </a:pPr>
            <a:r>
              <a:rPr lang="en-US" sz="2800" dirty="0"/>
              <a:t>I don’t know if there was a better way to spend my summer than in Ireland for the Bucknell in Dublin program. Whether it was interning at Sports Impact Technologies as an analytics intern and getting to put my business analytics major to use, getting to take two informative classes from Dean Kepner and Professor </a:t>
            </a:r>
            <a:r>
              <a:rPr lang="en-US" sz="2800" dirty="0" err="1"/>
              <a:t>Wilck</a:t>
            </a:r>
            <a:r>
              <a:rPr lang="en-US" sz="2800" dirty="0"/>
              <a:t>, or traveling around Ireland and Amsterdam, this trip truly was one of the highlights of my life. I have made friendships with people that will last a lifetime and was immersed in a culture that taught me a multitude of things about living abroad and respecting other cultures. Looking back on my time in Dublin, the variety of informative trips around the country and visits to various museums leave me with a broadened knowledge of Ireland’s rich history. </a:t>
            </a:r>
          </a:p>
        </p:txBody>
      </p:sp>
      <p:sp>
        <p:nvSpPr>
          <p:cNvPr id="37" name="Rectangle 167"/>
          <p:cNvSpPr>
            <a:spLocks noChangeArrowheads="1"/>
          </p:cNvSpPr>
          <p:nvPr/>
        </p:nvSpPr>
        <p:spPr bwMode="auto">
          <a:xfrm>
            <a:off x="27721898" y="8917819"/>
            <a:ext cx="8152100" cy="757904"/>
          </a:xfrm>
          <a:prstGeom prst="rect">
            <a:avLst/>
          </a:prstGeom>
          <a:solidFill>
            <a:schemeClr val="tx2"/>
          </a:solidFill>
          <a:ln w="9525">
            <a:solidFill>
              <a:schemeClr val="tx1"/>
            </a:solidFill>
            <a:miter lim="800000"/>
            <a:headEnd/>
            <a:tailEnd/>
          </a:ln>
        </p:spPr>
        <p:txBody>
          <a:bodyPr wrap="none" lIns="114295" tIns="57148" rIns="114295" bIns="57148" anchor="ctr"/>
          <a:lstStyle/>
          <a:p>
            <a:pPr algn="ctr" defTabSz="3135187"/>
            <a:r>
              <a:rPr lang="en-US" sz="4800" b="1" dirty="0">
                <a:solidFill>
                  <a:schemeClr val="bg1"/>
                </a:solidFill>
              </a:rPr>
              <a:t>Ice Cream Tier List</a:t>
            </a:r>
          </a:p>
        </p:txBody>
      </p:sp>
      <p:sp>
        <p:nvSpPr>
          <p:cNvPr id="38" name="Rectangle 167"/>
          <p:cNvSpPr>
            <a:spLocks noChangeArrowheads="1"/>
          </p:cNvSpPr>
          <p:nvPr/>
        </p:nvSpPr>
        <p:spPr bwMode="auto">
          <a:xfrm>
            <a:off x="18724008" y="8903705"/>
            <a:ext cx="8152100" cy="757904"/>
          </a:xfrm>
          <a:prstGeom prst="rect">
            <a:avLst/>
          </a:prstGeom>
          <a:solidFill>
            <a:schemeClr val="tx2"/>
          </a:solidFill>
          <a:ln w="9525">
            <a:solidFill>
              <a:schemeClr val="tx1"/>
            </a:solidFill>
            <a:miter lim="800000"/>
            <a:headEnd/>
            <a:tailEnd/>
          </a:ln>
        </p:spPr>
        <p:txBody>
          <a:bodyPr wrap="none" lIns="114295" tIns="57148" rIns="114295" bIns="57148" anchor="ctr"/>
          <a:lstStyle/>
          <a:p>
            <a:pPr algn="ctr" defTabSz="3135187"/>
            <a:r>
              <a:rPr lang="en-US" sz="4800" b="1" dirty="0">
                <a:solidFill>
                  <a:schemeClr val="bg1"/>
                </a:solidFill>
              </a:rPr>
              <a:t>Cultural Events</a:t>
            </a:r>
          </a:p>
        </p:txBody>
      </p:sp>
      <p:sp>
        <p:nvSpPr>
          <p:cNvPr id="39" name="Rectangle 167"/>
          <p:cNvSpPr>
            <a:spLocks noChangeArrowheads="1"/>
          </p:cNvSpPr>
          <p:nvPr/>
        </p:nvSpPr>
        <p:spPr bwMode="auto">
          <a:xfrm>
            <a:off x="9796668" y="8913110"/>
            <a:ext cx="8152100" cy="757904"/>
          </a:xfrm>
          <a:prstGeom prst="rect">
            <a:avLst/>
          </a:prstGeom>
          <a:solidFill>
            <a:schemeClr val="tx2"/>
          </a:solidFill>
          <a:ln w="9525">
            <a:solidFill>
              <a:schemeClr val="tx1"/>
            </a:solidFill>
            <a:miter lim="800000"/>
            <a:headEnd/>
            <a:tailEnd/>
          </a:ln>
        </p:spPr>
        <p:txBody>
          <a:bodyPr wrap="none" lIns="114295" tIns="57148" rIns="114295" bIns="57148" anchor="ctr"/>
          <a:lstStyle/>
          <a:p>
            <a:pPr algn="ctr" defTabSz="3135187"/>
            <a:r>
              <a:rPr lang="en-US" sz="4800" b="1" dirty="0">
                <a:solidFill>
                  <a:schemeClr val="bg1"/>
                </a:solidFill>
              </a:rPr>
              <a:t>Internship</a:t>
            </a:r>
          </a:p>
        </p:txBody>
      </p:sp>
      <p:pic>
        <p:nvPicPr>
          <p:cNvPr id="26"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2016" y="2472252"/>
            <a:ext cx="3965773" cy="1792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6873" y="1648003"/>
            <a:ext cx="2071350" cy="2706624"/>
          </a:xfrm>
          <a:prstGeom prst="rect">
            <a:avLst/>
          </a:prstGeom>
        </p:spPr>
      </p:pic>
      <p:sp>
        <p:nvSpPr>
          <p:cNvPr id="4" name="TextBox 7">
            <a:extLst>
              <a:ext uri="{FF2B5EF4-FFF2-40B4-BE49-F238E27FC236}">
                <a16:creationId xmlns:a16="http://schemas.microsoft.com/office/drawing/2014/main" id="{864106CC-0FC6-8227-47DF-99FCF3087F65}"/>
              </a:ext>
            </a:extLst>
          </p:cNvPr>
          <p:cNvSpPr txBox="1">
            <a:spLocks noChangeArrowheads="1"/>
          </p:cNvSpPr>
          <p:nvPr/>
        </p:nvSpPr>
        <p:spPr bwMode="auto">
          <a:xfrm>
            <a:off x="18513291" y="10203188"/>
            <a:ext cx="8182773" cy="1138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6197" tIns="38098" rIns="76197" bIns="38098">
            <a:spAutoFit/>
          </a:bodyPr>
          <a:lstStyle>
            <a:lvl1pPr eaLnBrk="0" hangingPunct="0">
              <a:defRPr sz="8600">
                <a:solidFill>
                  <a:schemeClr val="tx1"/>
                </a:solidFill>
                <a:latin typeface="Arial" pitchFamily="34" charset="0"/>
                <a:ea typeface="MS PGothic" pitchFamily="34" charset="-128"/>
              </a:defRPr>
            </a:lvl1pPr>
            <a:lvl2pPr marL="742950" indent="-285750" eaLnBrk="0" hangingPunct="0">
              <a:defRPr sz="8600">
                <a:solidFill>
                  <a:schemeClr val="tx1"/>
                </a:solidFill>
                <a:latin typeface="Arial" pitchFamily="34" charset="0"/>
                <a:ea typeface="MS PGothic" pitchFamily="34" charset="-128"/>
              </a:defRPr>
            </a:lvl2pPr>
            <a:lvl3pPr marL="1143000" indent="-228600" eaLnBrk="0" hangingPunct="0">
              <a:defRPr sz="8600">
                <a:solidFill>
                  <a:schemeClr val="tx1"/>
                </a:solidFill>
                <a:latin typeface="Arial" pitchFamily="34" charset="0"/>
                <a:ea typeface="MS PGothic" pitchFamily="34" charset="-128"/>
              </a:defRPr>
            </a:lvl3pPr>
            <a:lvl4pPr marL="1600200" indent="-228600" eaLnBrk="0" hangingPunct="0">
              <a:defRPr sz="8600">
                <a:solidFill>
                  <a:schemeClr val="tx1"/>
                </a:solidFill>
                <a:latin typeface="Arial" pitchFamily="34" charset="0"/>
                <a:ea typeface="MS PGothic" pitchFamily="34" charset="-128"/>
              </a:defRPr>
            </a:lvl4pPr>
            <a:lvl5pPr marL="2057400" indent="-228600" eaLnBrk="0" hangingPunct="0">
              <a:defRPr sz="8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8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8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8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8600">
                <a:solidFill>
                  <a:schemeClr val="tx1"/>
                </a:solidFill>
                <a:latin typeface="Arial" pitchFamily="34" charset="0"/>
                <a:ea typeface="MS PGothic" pitchFamily="34" charset="-128"/>
              </a:defRPr>
            </a:lvl9pPr>
          </a:lstStyle>
          <a:p>
            <a:pPr indent="-317487">
              <a:defRPr/>
            </a:pPr>
            <a:endParaRPr lang="en-US" sz="2300" dirty="0">
              <a:latin typeface="Arial" pitchFamily="-108" charset="0"/>
              <a:ea typeface="ＭＳ Ｐゴシック" pitchFamily="-108" charset="-128"/>
              <a:cs typeface="ＭＳ Ｐゴシック" pitchFamily="-108" charset="-128"/>
            </a:endParaRPr>
          </a:p>
          <a:p>
            <a:pPr indent="-317487">
              <a:defRPr/>
            </a:pPr>
            <a:endParaRPr lang="en-US" sz="2300" dirty="0">
              <a:latin typeface="Arial" pitchFamily="-108" charset="0"/>
              <a:ea typeface="ＭＳ Ｐゴシック" pitchFamily="-108" charset="-128"/>
              <a:cs typeface="ＭＳ Ｐゴシック" pitchFamily="-108" charset="-128"/>
            </a:endParaRPr>
          </a:p>
          <a:p>
            <a:pPr indent="-317487">
              <a:defRPr/>
            </a:pPr>
            <a:endParaRPr lang="en-US" sz="2300" dirty="0">
              <a:latin typeface="Arial" pitchFamily="-108" charset="0"/>
              <a:ea typeface="ＭＳ Ｐゴシック" pitchFamily="-108" charset="-128"/>
              <a:cs typeface="ＭＳ Ｐゴシック" pitchFamily="-108" charset="-128"/>
            </a:endParaRPr>
          </a:p>
        </p:txBody>
      </p:sp>
      <p:sp>
        <p:nvSpPr>
          <p:cNvPr id="5" name="TextBox 7">
            <a:extLst>
              <a:ext uri="{FF2B5EF4-FFF2-40B4-BE49-F238E27FC236}">
                <a16:creationId xmlns:a16="http://schemas.microsoft.com/office/drawing/2014/main" id="{CA0B044D-F2BE-1258-9B9A-30D3C87FFD0E}"/>
              </a:ext>
            </a:extLst>
          </p:cNvPr>
          <p:cNvSpPr txBox="1">
            <a:spLocks noChangeArrowheads="1"/>
          </p:cNvSpPr>
          <p:nvPr/>
        </p:nvSpPr>
        <p:spPr bwMode="auto">
          <a:xfrm>
            <a:off x="18693335" y="10203188"/>
            <a:ext cx="8182773" cy="9679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6197" tIns="38098" rIns="76197" bIns="38098">
            <a:spAutoFit/>
          </a:bodyPr>
          <a:lstStyle>
            <a:lvl1pPr eaLnBrk="0" hangingPunct="0">
              <a:defRPr sz="8600">
                <a:solidFill>
                  <a:schemeClr val="tx1"/>
                </a:solidFill>
                <a:latin typeface="Arial" pitchFamily="34" charset="0"/>
                <a:ea typeface="MS PGothic" pitchFamily="34" charset="-128"/>
              </a:defRPr>
            </a:lvl1pPr>
            <a:lvl2pPr marL="742950" indent="-285750" eaLnBrk="0" hangingPunct="0">
              <a:defRPr sz="8600">
                <a:solidFill>
                  <a:schemeClr val="tx1"/>
                </a:solidFill>
                <a:latin typeface="Arial" pitchFamily="34" charset="0"/>
                <a:ea typeface="MS PGothic" pitchFamily="34" charset="-128"/>
              </a:defRPr>
            </a:lvl2pPr>
            <a:lvl3pPr marL="1143000" indent="-228600" eaLnBrk="0" hangingPunct="0">
              <a:defRPr sz="8600">
                <a:solidFill>
                  <a:schemeClr val="tx1"/>
                </a:solidFill>
                <a:latin typeface="Arial" pitchFamily="34" charset="0"/>
                <a:ea typeface="MS PGothic" pitchFamily="34" charset="-128"/>
              </a:defRPr>
            </a:lvl3pPr>
            <a:lvl4pPr marL="1600200" indent="-228600" eaLnBrk="0" hangingPunct="0">
              <a:defRPr sz="8600">
                <a:solidFill>
                  <a:schemeClr val="tx1"/>
                </a:solidFill>
                <a:latin typeface="Arial" pitchFamily="34" charset="0"/>
                <a:ea typeface="MS PGothic" pitchFamily="34" charset="-128"/>
              </a:defRPr>
            </a:lvl4pPr>
            <a:lvl5pPr marL="2057400" indent="-228600" eaLnBrk="0" hangingPunct="0">
              <a:defRPr sz="8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8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8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8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8600">
                <a:solidFill>
                  <a:schemeClr val="tx1"/>
                </a:solidFill>
                <a:latin typeface="Arial" pitchFamily="34" charset="0"/>
                <a:ea typeface="MS PGothic" pitchFamily="34" charset="-128"/>
              </a:defRPr>
            </a:lvl9pPr>
          </a:lstStyle>
          <a:p>
            <a:pPr indent="-317487">
              <a:defRPr/>
            </a:pPr>
            <a:r>
              <a:rPr lang="en-US" sz="2400" dirty="0">
                <a:latin typeface="Arial" pitchFamily="-108" charset="0"/>
                <a:ea typeface="ＭＳ Ｐゴシック" pitchFamily="-108" charset="-128"/>
                <a:cs typeface="ＭＳ Ｐゴシック" pitchFamily="-108" charset="-128"/>
              </a:rPr>
              <a:t>We went on so many trips that exposed us to Ireland’s rich culture, so it would take too long to talk about all of them. However, I want to highlight some of my favorite cultural events. </a:t>
            </a:r>
          </a:p>
          <a:p>
            <a:pPr indent="-317487">
              <a:defRPr/>
            </a:pPr>
            <a:endParaRPr lang="en-US" sz="2400" dirty="0">
              <a:latin typeface="Arial" pitchFamily="-108" charset="0"/>
              <a:ea typeface="ＭＳ Ｐゴシック" pitchFamily="-108" charset="-128"/>
              <a:cs typeface="ＭＳ Ｐゴシック" pitchFamily="-108" charset="-128"/>
            </a:endParaRPr>
          </a:p>
          <a:p>
            <a:pPr indent="-317487">
              <a:defRPr/>
            </a:pPr>
            <a:r>
              <a:rPr lang="en-US" sz="2400" b="1" dirty="0">
                <a:latin typeface="Arial" pitchFamily="-108" charset="0"/>
                <a:ea typeface="ＭＳ Ｐゴシック" pitchFamily="-108" charset="-128"/>
                <a:cs typeface="ＭＳ Ｐゴシック" pitchFamily="-108" charset="-128"/>
              </a:rPr>
              <a:t>The Blarney Stone: </a:t>
            </a:r>
            <a:r>
              <a:rPr lang="en-US" sz="2400" dirty="0">
                <a:latin typeface="Arial" pitchFamily="-108" charset="0"/>
                <a:ea typeface="ＭＳ Ｐゴシック" pitchFamily="-108" charset="-128"/>
                <a:cs typeface="ＭＳ Ｐゴシック" pitchFamily="-108" charset="-128"/>
              </a:rPr>
              <a:t>Kissing the Blarney Stone was one of the highlights of the entire trip. Though the two hour line to get to the top of the castle was awful, nothing beat the thrill of leaning back and kissing the stone, and looking down at the 100 foot drop. I received the gift of the gab for kissing the stone, receiving the ability to speak eloquently. </a:t>
            </a:r>
          </a:p>
          <a:p>
            <a:pPr indent="-317487">
              <a:defRPr/>
            </a:pPr>
            <a:endParaRPr lang="en-US" sz="2400" b="1" dirty="0">
              <a:latin typeface="Arial" pitchFamily="-108" charset="0"/>
              <a:ea typeface="ＭＳ Ｐゴシック" pitchFamily="-108" charset="-128"/>
              <a:cs typeface="ＭＳ Ｐゴシック" pitchFamily="-108" charset="-128"/>
            </a:endParaRPr>
          </a:p>
          <a:p>
            <a:pPr indent="-317487">
              <a:defRPr/>
            </a:pPr>
            <a:r>
              <a:rPr lang="en-US" sz="2400" b="1" dirty="0">
                <a:latin typeface="Arial" pitchFamily="-108" charset="0"/>
                <a:ea typeface="ＭＳ Ｐゴシック" pitchFamily="-108" charset="-128"/>
                <a:cs typeface="ＭＳ Ｐゴシック" pitchFamily="-108" charset="-128"/>
              </a:rPr>
              <a:t>The Titanic Museum: </a:t>
            </a:r>
            <a:r>
              <a:rPr lang="en-US" sz="2400" dirty="0">
                <a:latin typeface="Arial" pitchFamily="-108" charset="0"/>
                <a:ea typeface="ＭＳ Ｐゴシック" pitchFamily="-108" charset="-128"/>
                <a:cs typeface="ＭＳ Ｐゴシック" pitchFamily="-108" charset="-128"/>
              </a:rPr>
              <a:t>I’m not going to lie, I never realized that the Titanic was built in Belfast. The museum was amazing, with countless visuals displaying all of the details that went into building the Titanic, as well as a “roller coaster” ride inside the museum that walked us through a day in a life of a worker on the Titanic.</a:t>
            </a:r>
          </a:p>
          <a:p>
            <a:pPr indent="-317487">
              <a:defRPr/>
            </a:pPr>
            <a:endParaRPr lang="en-US" sz="2400" dirty="0">
              <a:latin typeface="Arial" pitchFamily="-108" charset="0"/>
              <a:ea typeface="ＭＳ Ｐゴシック" pitchFamily="-108" charset="-128"/>
              <a:cs typeface="ＭＳ Ｐゴシック" pitchFamily="-108" charset="-128"/>
            </a:endParaRPr>
          </a:p>
          <a:p>
            <a:pPr indent="-317487">
              <a:defRPr/>
            </a:pPr>
            <a:r>
              <a:rPr lang="en-US" sz="2400" b="1" dirty="0">
                <a:latin typeface="Arial" pitchFamily="-108" charset="0"/>
                <a:ea typeface="ＭＳ Ｐゴシック" pitchFamily="-108" charset="-128"/>
                <a:cs typeface="ＭＳ Ｐゴシック" pitchFamily="-108" charset="-128"/>
              </a:rPr>
              <a:t>The Jeanie Johnston: </a:t>
            </a:r>
            <a:r>
              <a:rPr lang="en-US" sz="2400" dirty="0">
                <a:latin typeface="Arial" pitchFamily="-108" charset="0"/>
                <a:ea typeface="ＭＳ Ｐゴシック" pitchFamily="-108" charset="-128"/>
                <a:cs typeface="ＭＳ Ｐゴシック" pitchFamily="-108" charset="-128"/>
              </a:rPr>
              <a:t>This was my favorite “museum” that I saw in Ireland, although it is not much of a museum. It is a boat. However, the history of the boat is amazing. At a time when coffin ships brought people from Ireland to other countries during the great famine with a 50% survival rate, the Jeanie Johnston never had a fatality.</a:t>
            </a:r>
          </a:p>
          <a:p>
            <a:pPr indent="-317487">
              <a:defRPr/>
            </a:pPr>
            <a:endParaRPr lang="en-US" sz="2400" dirty="0">
              <a:latin typeface="Arial" pitchFamily="-108" charset="0"/>
              <a:ea typeface="ＭＳ Ｐゴシック" pitchFamily="-108" charset="-128"/>
              <a:cs typeface="ＭＳ Ｐゴシック" pitchFamily="-108" charset="-128"/>
            </a:endParaRPr>
          </a:p>
        </p:txBody>
      </p:sp>
      <p:sp>
        <p:nvSpPr>
          <p:cNvPr id="7" name="TextBox 7">
            <a:extLst>
              <a:ext uri="{FF2B5EF4-FFF2-40B4-BE49-F238E27FC236}">
                <a16:creationId xmlns:a16="http://schemas.microsoft.com/office/drawing/2014/main" id="{B0A8632D-8128-12B5-2D00-C3C064173C10}"/>
              </a:ext>
            </a:extLst>
          </p:cNvPr>
          <p:cNvSpPr txBox="1">
            <a:spLocks noChangeArrowheads="1"/>
          </p:cNvSpPr>
          <p:nvPr/>
        </p:nvSpPr>
        <p:spPr bwMode="auto">
          <a:xfrm>
            <a:off x="27657841" y="10203187"/>
            <a:ext cx="8182773" cy="115262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6197" tIns="38098" rIns="76197" bIns="38098">
            <a:spAutoFit/>
          </a:bodyPr>
          <a:lstStyle>
            <a:lvl1pPr eaLnBrk="0" hangingPunct="0">
              <a:defRPr sz="8600">
                <a:solidFill>
                  <a:schemeClr val="tx1"/>
                </a:solidFill>
                <a:latin typeface="Arial" pitchFamily="34" charset="0"/>
                <a:ea typeface="MS PGothic" pitchFamily="34" charset="-128"/>
              </a:defRPr>
            </a:lvl1pPr>
            <a:lvl2pPr marL="742950" indent="-285750" eaLnBrk="0" hangingPunct="0">
              <a:defRPr sz="8600">
                <a:solidFill>
                  <a:schemeClr val="tx1"/>
                </a:solidFill>
                <a:latin typeface="Arial" pitchFamily="34" charset="0"/>
                <a:ea typeface="MS PGothic" pitchFamily="34" charset="-128"/>
              </a:defRPr>
            </a:lvl2pPr>
            <a:lvl3pPr marL="1143000" indent="-228600" eaLnBrk="0" hangingPunct="0">
              <a:defRPr sz="8600">
                <a:solidFill>
                  <a:schemeClr val="tx1"/>
                </a:solidFill>
                <a:latin typeface="Arial" pitchFamily="34" charset="0"/>
                <a:ea typeface="MS PGothic" pitchFamily="34" charset="-128"/>
              </a:defRPr>
            </a:lvl3pPr>
            <a:lvl4pPr marL="1600200" indent="-228600" eaLnBrk="0" hangingPunct="0">
              <a:defRPr sz="8600">
                <a:solidFill>
                  <a:schemeClr val="tx1"/>
                </a:solidFill>
                <a:latin typeface="Arial" pitchFamily="34" charset="0"/>
                <a:ea typeface="MS PGothic" pitchFamily="34" charset="-128"/>
              </a:defRPr>
            </a:lvl4pPr>
            <a:lvl5pPr marL="2057400" indent="-228600" eaLnBrk="0" hangingPunct="0">
              <a:defRPr sz="8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8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8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8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8600">
                <a:solidFill>
                  <a:schemeClr val="tx1"/>
                </a:solidFill>
                <a:latin typeface="Arial" pitchFamily="34" charset="0"/>
                <a:ea typeface="MS PGothic" pitchFamily="34" charset="-128"/>
              </a:defRPr>
            </a:lvl9pPr>
          </a:lstStyle>
          <a:p>
            <a:pPr indent="-317487">
              <a:defRPr/>
            </a:pPr>
            <a:r>
              <a:rPr lang="en-US" sz="2400" dirty="0">
                <a:latin typeface="Arial" pitchFamily="-108" charset="0"/>
                <a:ea typeface="ＭＳ Ｐゴシック" pitchFamily="-108" charset="-128"/>
                <a:cs typeface="ＭＳ Ｐゴシック" pitchFamily="-108" charset="-128"/>
              </a:rPr>
              <a:t>While in Ireland. I tasted countless different ice cream, whether it was from an ice cream store, a grocery store, or out of a carton. There was some ice cream that I absolutely loved, and there was some ice cream that I wanted to spit out. Thus, I decided to make an ice cream tier list highlighting all of the different ice cream I consumed during the trip. </a:t>
            </a:r>
          </a:p>
          <a:p>
            <a:pPr indent="-317487">
              <a:defRPr/>
            </a:pPr>
            <a:endParaRPr lang="en-US" sz="2400" dirty="0">
              <a:latin typeface="Arial" pitchFamily="-108" charset="0"/>
              <a:ea typeface="ＭＳ Ｐゴシック" pitchFamily="-108" charset="-128"/>
              <a:cs typeface="ＭＳ Ｐゴシック" pitchFamily="-108" charset="-128"/>
            </a:endParaRPr>
          </a:p>
          <a:p>
            <a:pPr marL="139713" indent="-457200">
              <a:buAutoNum type="arabicPeriod"/>
              <a:defRPr/>
            </a:pPr>
            <a:r>
              <a:rPr lang="en-US" sz="2400" dirty="0" err="1">
                <a:latin typeface="Arial" pitchFamily="-108" charset="0"/>
                <a:ea typeface="ＭＳ Ｐゴシック" pitchFamily="-108" charset="-128"/>
                <a:cs typeface="ＭＳ Ｐゴシック" pitchFamily="-108" charset="-128"/>
              </a:rPr>
              <a:t>Scrumdiddly’s</a:t>
            </a:r>
            <a:r>
              <a:rPr lang="en-US" sz="2400" dirty="0">
                <a:latin typeface="Arial" pitchFamily="-108" charset="0"/>
                <a:ea typeface="ＭＳ Ｐゴシック" pitchFamily="-108" charset="-128"/>
                <a:cs typeface="ＭＳ Ｐゴシック" pitchFamily="-108" charset="-128"/>
              </a:rPr>
              <a:t> – My favorite ice cream by far. The sundaes were magnificent, with a variety of different flavors for cheap and great portions. </a:t>
            </a:r>
          </a:p>
          <a:p>
            <a:pPr marL="139713" indent="-457200">
              <a:buAutoNum type="arabicPeriod"/>
              <a:defRPr/>
            </a:pPr>
            <a:r>
              <a:rPr lang="en-US" sz="2400" dirty="0">
                <a:latin typeface="Arial" pitchFamily="-108" charset="0"/>
                <a:ea typeface="ＭＳ Ｐゴシック" pitchFamily="-108" charset="-128"/>
                <a:cs typeface="ＭＳ Ｐゴシック" pitchFamily="-108" charset="-128"/>
              </a:rPr>
              <a:t>Cloud Nine – Tasted almost as good as </a:t>
            </a:r>
            <a:r>
              <a:rPr lang="en-US" sz="2400" dirty="0" err="1">
                <a:latin typeface="Arial" pitchFamily="-108" charset="0"/>
                <a:ea typeface="ＭＳ Ｐゴシック" pitchFamily="-108" charset="-128"/>
                <a:cs typeface="ＭＳ Ｐゴシック" pitchFamily="-108" charset="-128"/>
              </a:rPr>
              <a:t>Scrumdiddly’s</a:t>
            </a:r>
            <a:r>
              <a:rPr lang="en-US" sz="2400" dirty="0">
                <a:latin typeface="Arial" pitchFamily="-108" charset="0"/>
                <a:ea typeface="ＭＳ Ｐゴシック" pitchFamily="-108" charset="-128"/>
                <a:cs typeface="ＭＳ Ｐゴシック" pitchFamily="-108" charset="-128"/>
              </a:rPr>
              <a:t>, with massive portions, but a little more expensive. </a:t>
            </a:r>
          </a:p>
          <a:p>
            <a:pPr marL="139713" indent="-457200">
              <a:buAutoNum type="arabicPeriod"/>
              <a:defRPr/>
            </a:pPr>
            <a:r>
              <a:rPr lang="en-US" sz="2400" dirty="0">
                <a:latin typeface="Arial" pitchFamily="-108" charset="0"/>
                <a:ea typeface="ＭＳ Ｐゴシック" pitchFamily="-108" charset="-128"/>
                <a:cs typeface="ＭＳ Ｐゴシック" pitchFamily="-108" charset="-128"/>
              </a:rPr>
              <a:t>Sophie’s Ice Cream – This was the dessert at our dinner at Sophie’s on he last night. Delicious with brownie in it.</a:t>
            </a:r>
          </a:p>
          <a:p>
            <a:pPr marL="139713" indent="-457200">
              <a:buAutoNum type="arabicPeriod"/>
              <a:defRPr/>
            </a:pPr>
            <a:r>
              <a:rPr lang="en-US" sz="2400" dirty="0">
                <a:latin typeface="Arial" pitchFamily="-108" charset="0"/>
                <a:ea typeface="ＭＳ Ｐゴシック" pitchFamily="-108" charset="-128"/>
                <a:cs typeface="ＭＳ Ｐゴシック" pitchFamily="-108" charset="-128"/>
              </a:rPr>
              <a:t>Aran Islands Ice Cream – Very scenic drive to get to the ice cream.</a:t>
            </a:r>
          </a:p>
          <a:p>
            <a:pPr marL="139713" indent="-457200">
              <a:buAutoNum type="arabicPeriod"/>
              <a:defRPr/>
            </a:pPr>
            <a:r>
              <a:rPr lang="en-US" sz="2400" dirty="0">
                <a:latin typeface="Arial" pitchFamily="-108" charset="0"/>
                <a:ea typeface="ＭＳ Ｐゴシック" pitchFamily="-108" charset="-128"/>
                <a:cs typeface="ＭＳ Ｐゴシック" pitchFamily="-108" charset="-128"/>
              </a:rPr>
              <a:t>Scoops</a:t>
            </a:r>
          </a:p>
          <a:p>
            <a:pPr marL="139713" indent="-457200">
              <a:buAutoNum type="arabicPeriod"/>
              <a:defRPr/>
            </a:pPr>
            <a:r>
              <a:rPr lang="en-US" sz="2400" dirty="0">
                <a:latin typeface="Arial" pitchFamily="-108" charset="0"/>
                <a:ea typeface="ＭＳ Ｐゴシック" pitchFamily="-108" charset="-128"/>
                <a:cs typeface="ＭＳ Ｐゴシック" pitchFamily="-108" charset="-128"/>
              </a:rPr>
              <a:t>Irish House Party Ice Cream</a:t>
            </a:r>
          </a:p>
          <a:p>
            <a:pPr marL="139713" indent="-457200">
              <a:buAutoNum type="arabicPeriod"/>
              <a:defRPr/>
            </a:pPr>
            <a:r>
              <a:rPr lang="en-US" sz="2400" dirty="0">
                <a:latin typeface="Arial" pitchFamily="-108" charset="0"/>
                <a:ea typeface="ＭＳ Ｐゴシック" pitchFamily="-108" charset="-128"/>
                <a:cs typeface="ＭＳ Ｐゴシック" pitchFamily="-108" charset="-128"/>
              </a:rPr>
              <a:t>Little Kitchen Ice Cream</a:t>
            </a:r>
          </a:p>
          <a:p>
            <a:pPr marL="139713" indent="-457200">
              <a:buAutoNum type="arabicPeriod"/>
              <a:defRPr/>
            </a:pPr>
            <a:r>
              <a:rPr lang="en-US" sz="2400" dirty="0">
                <a:latin typeface="Arial" pitchFamily="-108" charset="0"/>
                <a:ea typeface="ＭＳ Ｐゴシック" pitchFamily="-108" charset="-128"/>
                <a:cs typeface="ＭＳ Ｐゴシック" pitchFamily="-108" charset="-128"/>
              </a:rPr>
              <a:t>Gino’s</a:t>
            </a:r>
          </a:p>
          <a:p>
            <a:pPr marL="139713" indent="-457200">
              <a:buAutoNum type="arabicPeriod"/>
              <a:defRPr/>
            </a:pPr>
            <a:r>
              <a:rPr lang="en-US" sz="2400" dirty="0">
                <a:latin typeface="Arial" pitchFamily="-108" charset="0"/>
                <a:ea typeface="ＭＳ Ｐゴシック" pitchFamily="-108" charset="-128"/>
                <a:cs typeface="ＭＳ Ｐゴシック" pitchFamily="-108" charset="-128"/>
              </a:rPr>
              <a:t>Murphy’s</a:t>
            </a:r>
          </a:p>
          <a:p>
            <a:pPr marL="139713" indent="-457200">
              <a:buAutoNum type="arabicPeriod"/>
              <a:defRPr/>
            </a:pPr>
            <a:r>
              <a:rPr lang="en-US" sz="2400" dirty="0">
                <a:latin typeface="Arial" pitchFamily="-108" charset="0"/>
                <a:ea typeface="ＭＳ Ｐゴシック" pitchFamily="-108" charset="-128"/>
                <a:cs typeface="ＭＳ Ｐゴシック" pitchFamily="-108" charset="-128"/>
              </a:rPr>
              <a:t>Teddy’s</a:t>
            </a:r>
          </a:p>
          <a:p>
            <a:pPr marL="139713" indent="-457200">
              <a:buAutoNum type="arabicPeriod"/>
              <a:defRPr/>
            </a:pPr>
            <a:r>
              <a:rPr lang="en-US" sz="2400" dirty="0">
                <a:latin typeface="Arial" pitchFamily="-108" charset="0"/>
                <a:ea typeface="ＭＳ Ｐゴシック" pitchFamily="-108" charset="-128"/>
                <a:cs typeface="ＭＳ Ｐゴシック" pitchFamily="-108" charset="-128"/>
              </a:rPr>
              <a:t>Howth Gelato</a:t>
            </a:r>
          </a:p>
          <a:p>
            <a:pPr marL="139713" indent="-457200">
              <a:buAutoNum type="arabicPeriod"/>
              <a:defRPr/>
            </a:pPr>
            <a:r>
              <a:rPr lang="en-US" sz="2400" dirty="0">
                <a:latin typeface="Arial" pitchFamily="-108" charset="0"/>
                <a:ea typeface="ＭＳ Ｐゴシック" pitchFamily="-108" charset="-128"/>
                <a:cs typeface="ＭＳ Ｐゴシック" pitchFamily="-108" charset="-128"/>
              </a:rPr>
              <a:t>Ben and Jerry’s</a:t>
            </a:r>
          </a:p>
          <a:p>
            <a:pPr marL="139713" indent="-457200">
              <a:buAutoNum type="arabicPeriod"/>
              <a:defRPr/>
            </a:pPr>
            <a:r>
              <a:rPr lang="en-US" sz="2400" dirty="0">
                <a:latin typeface="Arial" pitchFamily="-108" charset="0"/>
                <a:ea typeface="ＭＳ Ｐゴシック" pitchFamily="-108" charset="-128"/>
                <a:cs typeface="ＭＳ Ｐゴシック" pitchFamily="-108" charset="-128"/>
              </a:rPr>
              <a:t>Teddy’s</a:t>
            </a:r>
          </a:p>
          <a:p>
            <a:pPr marL="139713" indent="-457200">
              <a:buAutoNum type="arabicPeriod"/>
              <a:defRPr/>
            </a:pPr>
            <a:r>
              <a:rPr lang="en-US" sz="2400" dirty="0">
                <a:latin typeface="Arial" pitchFamily="-108" charset="0"/>
                <a:ea typeface="ＭＳ Ｐゴシック" pitchFamily="-108" charset="-128"/>
                <a:cs typeface="ＭＳ Ｐゴシック" pitchFamily="-108" charset="-128"/>
              </a:rPr>
              <a:t>Cliffs of Moher Ice Cream</a:t>
            </a:r>
          </a:p>
          <a:p>
            <a:pPr marL="139713" indent="-457200">
              <a:buAutoNum type="arabicPeriod"/>
              <a:defRPr/>
            </a:pPr>
            <a:r>
              <a:rPr lang="en-US" sz="2400" dirty="0">
                <a:latin typeface="Arial" pitchFamily="-108" charset="0"/>
                <a:ea typeface="ＭＳ Ｐゴシック" pitchFamily="-108" charset="-128"/>
                <a:cs typeface="ＭＳ Ｐゴシック" pitchFamily="-108" charset="-128"/>
              </a:rPr>
              <a:t>Eddie Rocket’s</a:t>
            </a:r>
          </a:p>
          <a:p>
            <a:pPr marL="139713" indent="-457200">
              <a:buAutoNum type="arabicPeriod"/>
              <a:defRPr/>
            </a:pPr>
            <a:r>
              <a:rPr lang="en-US" sz="2400" dirty="0">
                <a:latin typeface="Arial" pitchFamily="-108" charset="0"/>
                <a:ea typeface="ＭＳ Ｐゴシック" pitchFamily="-108" charset="-128"/>
                <a:cs typeface="ＭＳ Ｐゴシック" pitchFamily="-108" charset="-128"/>
              </a:rPr>
              <a:t>Amsterdam Ice Cream</a:t>
            </a:r>
          </a:p>
          <a:p>
            <a:pPr indent="-317487">
              <a:defRPr/>
            </a:pPr>
            <a:endParaRPr lang="en-US" sz="2400" dirty="0">
              <a:latin typeface="Arial" pitchFamily="-108" charset="0"/>
              <a:ea typeface="ＭＳ Ｐゴシック" pitchFamily="-108" charset="-128"/>
              <a:cs typeface="ＭＳ Ｐゴシック" pitchFamily="-108" charset="-128"/>
            </a:endParaRPr>
          </a:p>
        </p:txBody>
      </p:sp>
      <p:sp>
        <p:nvSpPr>
          <p:cNvPr id="8" name="AutoShape 2">
            <a:extLst>
              <a:ext uri="{FF2B5EF4-FFF2-40B4-BE49-F238E27FC236}">
                <a16:creationId xmlns:a16="http://schemas.microsoft.com/office/drawing/2014/main" id="{8AFCAD03-9E59-3AB8-6BD9-D284F4DE7678}"/>
              </a:ext>
            </a:extLst>
          </p:cNvPr>
          <p:cNvSpPr>
            <a:spLocks noChangeAspect="1" noChangeArrowheads="1"/>
          </p:cNvSpPr>
          <p:nvPr/>
        </p:nvSpPr>
        <p:spPr bwMode="auto">
          <a:xfrm flipH="1" flipV="1">
            <a:off x="23434430" y="20851526"/>
            <a:ext cx="3441677" cy="34416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a:extLst>
              <a:ext uri="{FF2B5EF4-FFF2-40B4-BE49-F238E27FC236}">
                <a16:creationId xmlns:a16="http://schemas.microsoft.com/office/drawing/2014/main" id="{E40AC819-0E3B-E88F-3D53-C3373092424E}"/>
              </a:ext>
            </a:extLst>
          </p:cNvPr>
          <p:cNvSpPr>
            <a:spLocks noChangeAspect="1" noChangeArrowheads="1"/>
          </p:cNvSpPr>
          <p:nvPr/>
        </p:nvSpPr>
        <p:spPr bwMode="auto">
          <a:xfrm>
            <a:off x="18135600" y="13563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a:extLst>
              <a:ext uri="{FF2B5EF4-FFF2-40B4-BE49-F238E27FC236}">
                <a16:creationId xmlns:a16="http://schemas.microsoft.com/office/drawing/2014/main" id="{BAFC6A81-D9BB-1112-D0B4-F5E2B5DCC90A}"/>
              </a:ext>
            </a:extLst>
          </p:cNvPr>
          <p:cNvSpPr>
            <a:spLocks noChangeAspect="1" noChangeArrowheads="1"/>
          </p:cNvSpPr>
          <p:nvPr/>
        </p:nvSpPr>
        <p:spPr bwMode="auto">
          <a:xfrm>
            <a:off x="18288000" y="13716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a:extLst>
              <a:ext uri="{FF2B5EF4-FFF2-40B4-BE49-F238E27FC236}">
                <a16:creationId xmlns:a16="http://schemas.microsoft.com/office/drawing/2014/main" id="{1EF77231-8234-3B5B-0D08-F5512D2BD013}"/>
              </a:ext>
            </a:extLst>
          </p:cNvPr>
          <p:cNvPicPr>
            <a:picLocks noChangeAspect="1"/>
          </p:cNvPicPr>
          <p:nvPr/>
        </p:nvPicPr>
        <p:blipFill rotWithShape="1">
          <a:blip r:embed="rId5"/>
          <a:srcRect t="20712" b="11897"/>
          <a:stretch/>
        </p:blipFill>
        <p:spPr>
          <a:xfrm>
            <a:off x="19512598" y="19640347"/>
            <a:ext cx="6184160" cy="7408921"/>
          </a:xfrm>
          <a:prstGeom prst="rect">
            <a:avLst/>
          </a:prstGeom>
        </p:spPr>
      </p:pic>
      <p:pic>
        <p:nvPicPr>
          <p:cNvPr id="19" name="Picture 18">
            <a:extLst>
              <a:ext uri="{FF2B5EF4-FFF2-40B4-BE49-F238E27FC236}">
                <a16:creationId xmlns:a16="http://schemas.microsoft.com/office/drawing/2014/main" id="{EA490FDD-FF9E-4B38-668F-0CC7E8F42563}"/>
              </a:ext>
            </a:extLst>
          </p:cNvPr>
          <p:cNvPicPr>
            <a:picLocks noChangeAspect="1"/>
          </p:cNvPicPr>
          <p:nvPr/>
        </p:nvPicPr>
        <p:blipFill>
          <a:blip r:embed="rId6"/>
          <a:stretch>
            <a:fillRect/>
          </a:stretch>
        </p:blipFill>
        <p:spPr>
          <a:xfrm>
            <a:off x="10056930" y="20848408"/>
            <a:ext cx="8070856" cy="5849646"/>
          </a:xfrm>
          <a:prstGeom prst="rect">
            <a:avLst/>
          </a:prstGeom>
        </p:spPr>
      </p:pic>
      <p:pic>
        <p:nvPicPr>
          <p:cNvPr id="20" name="Picture 19">
            <a:extLst>
              <a:ext uri="{FF2B5EF4-FFF2-40B4-BE49-F238E27FC236}">
                <a16:creationId xmlns:a16="http://schemas.microsoft.com/office/drawing/2014/main" id="{AACCAB02-E0B3-3156-93FE-C32EF4010A93}"/>
              </a:ext>
            </a:extLst>
          </p:cNvPr>
          <p:cNvPicPr>
            <a:picLocks noChangeAspect="1"/>
          </p:cNvPicPr>
          <p:nvPr/>
        </p:nvPicPr>
        <p:blipFill>
          <a:blip r:embed="rId7"/>
          <a:stretch>
            <a:fillRect/>
          </a:stretch>
        </p:blipFill>
        <p:spPr>
          <a:xfrm>
            <a:off x="27721898" y="21346683"/>
            <a:ext cx="7603447" cy="5702585"/>
          </a:xfrm>
          <a:prstGeom prst="rect">
            <a:avLst/>
          </a:prstGeom>
        </p:spPr>
      </p:pic>
      <p:pic>
        <p:nvPicPr>
          <p:cNvPr id="21" name="Picture 20">
            <a:extLst>
              <a:ext uri="{FF2B5EF4-FFF2-40B4-BE49-F238E27FC236}">
                <a16:creationId xmlns:a16="http://schemas.microsoft.com/office/drawing/2014/main" id="{8E15F820-DADD-8EED-978D-6CD248585920}"/>
              </a:ext>
            </a:extLst>
          </p:cNvPr>
          <p:cNvPicPr>
            <a:picLocks noChangeAspect="1"/>
          </p:cNvPicPr>
          <p:nvPr/>
        </p:nvPicPr>
        <p:blipFill>
          <a:blip r:embed="rId8"/>
          <a:stretch>
            <a:fillRect/>
          </a:stretch>
        </p:blipFill>
        <p:spPr>
          <a:xfrm>
            <a:off x="1575528" y="21794047"/>
            <a:ext cx="6664415" cy="4998311"/>
          </a:xfrm>
          <a:prstGeom prst="rect">
            <a:avLst/>
          </a:prstGeom>
        </p:spPr>
      </p:pic>
    </p:spTree>
  </p:cSld>
  <p:clrMapOvr>
    <a:masterClrMapping/>
  </p:clrMapOvr>
</p:sld>
</file>

<file path=ppt/theme/theme1.xml><?xml version="1.0" encoding="utf-8"?>
<a:theme xmlns:a="http://schemas.openxmlformats.org/drawingml/2006/main" name="Default Design">
  <a:themeElements>
    <a:clrScheme name="Bucknell Brand Colors">
      <a:dk1>
        <a:sysClr val="windowText" lastClr="000000"/>
      </a:dk1>
      <a:lt1>
        <a:srgbClr val="FFFFFF"/>
      </a:lt1>
      <a:dk2>
        <a:srgbClr val="003865"/>
      </a:dk2>
      <a:lt2>
        <a:srgbClr val="D9D9D6"/>
      </a:lt2>
      <a:accent1>
        <a:srgbClr val="E87722"/>
      </a:accent1>
      <a:accent2>
        <a:srgbClr val="FFA300"/>
      </a:accent2>
      <a:accent3>
        <a:srgbClr val="0082BA"/>
      </a:accent3>
      <a:accent4>
        <a:srgbClr val="59CBE8"/>
      </a:accent4>
      <a:accent5>
        <a:srgbClr val="A7A8AA"/>
      </a:accent5>
      <a:accent6>
        <a:srgbClr val="E87722"/>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4353</TotalTime>
  <Words>1006</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Default Design</vt:lpstr>
      <vt:lpstr>PowerPoint Presentation</vt:lpstr>
    </vt:vector>
  </TitlesOfParts>
  <Company>University of Northern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susan.keenan</dc:creator>
  <cp:lastModifiedBy>Barry Thrutchley</cp:lastModifiedBy>
  <cp:revision>78</cp:revision>
  <dcterms:created xsi:type="dcterms:W3CDTF">2010-07-16T15:47:09Z</dcterms:created>
  <dcterms:modified xsi:type="dcterms:W3CDTF">2024-07-30T01:49:14Z</dcterms:modified>
</cp:coreProperties>
</file>