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6576000" cy="27432000"/>
  <p:notesSz cx="32461200" cy="43434000"/>
  <p:defaultTextStyle>
    <a:defPPr>
      <a:defRPr lang="en-US"/>
    </a:defPPr>
    <a:lvl1pPr algn="l" rtl="0" fontAlgn="base">
      <a:spcBef>
        <a:spcPct val="0"/>
      </a:spcBef>
      <a:spcAft>
        <a:spcPct val="0"/>
      </a:spcAft>
      <a:defRPr sz="7200" kern="1200">
        <a:solidFill>
          <a:schemeClr val="tx1"/>
        </a:solidFill>
        <a:latin typeface="Arial" pitchFamily="34" charset="0"/>
        <a:ea typeface="MS PGothic" pitchFamily="34" charset="-128"/>
        <a:cs typeface="+mn-cs"/>
      </a:defRPr>
    </a:lvl1pPr>
    <a:lvl2pPr marL="380985" algn="l" rtl="0" fontAlgn="base">
      <a:spcBef>
        <a:spcPct val="0"/>
      </a:spcBef>
      <a:spcAft>
        <a:spcPct val="0"/>
      </a:spcAft>
      <a:defRPr sz="7200" kern="1200">
        <a:solidFill>
          <a:schemeClr val="tx1"/>
        </a:solidFill>
        <a:latin typeface="Arial" pitchFamily="34" charset="0"/>
        <a:ea typeface="MS PGothic" pitchFamily="34" charset="-128"/>
        <a:cs typeface="+mn-cs"/>
      </a:defRPr>
    </a:lvl2pPr>
    <a:lvl3pPr marL="761970" algn="l" rtl="0" fontAlgn="base">
      <a:spcBef>
        <a:spcPct val="0"/>
      </a:spcBef>
      <a:spcAft>
        <a:spcPct val="0"/>
      </a:spcAft>
      <a:defRPr sz="7200" kern="1200">
        <a:solidFill>
          <a:schemeClr val="tx1"/>
        </a:solidFill>
        <a:latin typeface="Arial" pitchFamily="34" charset="0"/>
        <a:ea typeface="MS PGothic" pitchFamily="34" charset="-128"/>
        <a:cs typeface="+mn-cs"/>
      </a:defRPr>
    </a:lvl3pPr>
    <a:lvl4pPr marL="1142954" algn="l" rtl="0" fontAlgn="base">
      <a:spcBef>
        <a:spcPct val="0"/>
      </a:spcBef>
      <a:spcAft>
        <a:spcPct val="0"/>
      </a:spcAft>
      <a:defRPr sz="7200" kern="1200">
        <a:solidFill>
          <a:schemeClr val="tx1"/>
        </a:solidFill>
        <a:latin typeface="Arial" pitchFamily="34" charset="0"/>
        <a:ea typeface="MS PGothic" pitchFamily="34" charset="-128"/>
        <a:cs typeface="+mn-cs"/>
      </a:defRPr>
    </a:lvl4pPr>
    <a:lvl5pPr marL="1523939" algn="l" rtl="0" fontAlgn="base">
      <a:spcBef>
        <a:spcPct val="0"/>
      </a:spcBef>
      <a:spcAft>
        <a:spcPct val="0"/>
      </a:spcAft>
      <a:defRPr sz="7200" kern="1200">
        <a:solidFill>
          <a:schemeClr val="tx1"/>
        </a:solidFill>
        <a:latin typeface="Arial" pitchFamily="34" charset="0"/>
        <a:ea typeface="MS PGothic" pitchFamily="34" charset="-128"/>
        <a:cs typeface="+mn-cs"/>
      </a:defRPr>
    </a:lvl5pPr>
    <a:lvl6pPr marL="1904924" algn="l" defTabSz="761970" rtl="0" eaLnBrk="1" latinLnBrk="0" hangingPunct="1">
      <a:defRPr sz="7200" kern="1200">
        <a:solidFill>
          <a:schemeClr val="tx1"/>
        </a:solidFill>
        <a:latin typeface="Arial" pitchFamily="34" charset="0"/>
        <a:ea typeface="MS PGothic" pitchFamily="34" charset="-128"/>
        <a:cs typeface="+mn-cs"/>
      </a:defRPr>
    </a:lvl6pPr>
    <a:lvl7pPr marL="2285909" algn="l" defTabSz="761970" rtl="0" eaLnBrk="1" latinLnBrk="0" hangingPunct="1">
      <a:defRPr sz="7200" kern="1200">
        <a:solidFill>
          <a:schemeClr val="tx1"/>
        </a:solidFill>
        <a:latin typeface="Arial" pitchFamily="34" charset="0"/>
        <a:ea typeface="MS PGothic" pitchFamily="34" charset="-128"/>
        <a:cs typeface="+mn-cs"/>
      </a:defRPr>
    </a:lvl7pPr>
    <a:lvl8pPr marL="2666893" algn="l" defTabSz="761970" rtl="0" eaLnBrk="1" latinLnBrk="0" hangingPunct="1">
      <a:defRPr sz="7200" kern="1200">
        <a:solidFill>
          <a:schemeClr val="tx1"/>
        </a:solidFill>
        <a:latin typeface="Arial" pitchFamily="34" charset="0"/>
        <a:ea typeface="MS PGothic" pitchFamily="34" charset="-128"/>
        <a:cs typeface="+mn-cs"/>
      </a:defRPr>
    </a:lvl8pPr>
    <a:lvl9pPr marL="3047878" algn="l" defTabSz="761970" rtl="0" eaLnBrk="1" latinLnBrk="0" hangingPunct="1">
      <a:defRPr sz="7200"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8640">
          <p15:clr>
            <a:srgbClr val="A4A3A4"/>
          </p15:clr>
        </p15:guide>
        <p15:guide id="2" pos="115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hoover"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A50021"/>
    <a:srgbClr val="3B64B5"/>
    <a:srgbClr val="0099FF"/>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1827E9-E867-7B4F-94DA-5CA15E81385B}" v="21" dt="2024-07-30T00:53:07.8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p:cViewPr>
        <p:scale>
          <a:sx n="45" d="100"/>
          <a:sy n="45" d="100"/>
        </p:scale>
        <p:origin x="-704" y="-2744"/>
      </p:cViewPr>
      <p:guideLst>
        <p:guide orient="horz" pos="8640"/>
        <p:guide pos="115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commentAuthors" Target="commentAuthors.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N Joyce" userId="72c932af-2999-41b5-9c9d-fcfc3a21af9e" providerId="ADAL" clId="{D01827E9-E867-7B4F-94DA-5CA15E81385B}"/>
    <pc:docChg chg="undo redo custSel modSld">
      <pc:chgData name="Lauren N Joyce" userId="72c932af-2999-41b5-9c9d-fcfc3a21af9e" providerId="ADAL" clId="{D01827E9-E867-7B4F-94DA-5CA15E81385B}" dt="2024-07-30T00:53:20.033" v="6886" actId="1076"/>
      <pc:docMkLst>
        <pc:docMk/>
      </pc:docMkLst>
      <pc:sldChg chg="addSp delSp modSp mod">
        <pc:chgData name="Lauren N Joyce" userId="72c932af-2999-41b5-9c9d-fcfc3a21af9e" providerId="ADAL" clId="{D01827E9-E867-7B4F-94DA-5CA15E81385B}" dt="2024-07-30T00:53:20.033" v="6886" actId="1076"/>
        <pc:sldMkLst>
          <pc:docMk/>
          <pc:sldMk cId="0" sldId="256"/>
        </pc:sldMkLst>
        <pc:spChg chg="mod">
          <ac:chgData name="Lauren N Joyce" userId="72c932af-2999-41b5-9c9d-fcfc3a21af9e" providerId="ADAL" clId="{D01827E9-E867-7B4F-94DA-5CA15E81385B}" dt="2024-07-29T22:49:00.699" v="1985" actId="113"/>
          <ac:spMkLst>
            <pc:docMk/>
            <pc:sldMk cId="0" sldId="256"/>
            <ac:spMk id="2" creationId="{00000000-0000-0000-0000-000000000000}"/>
          </ac:spMkLst>
        </pc:spChg>
        <pc:spChg chg="mod">
          <ac:chgData name="Lauren N Joyce" userId="72c932af-2999-41b5-9c9d-fcfc3a21af9e" providerId="ADAL" clId="{D01827E9-E867-7B4F-94DA-5CA15E81385B}" dt="2024-07-29T22:18:24.665" v="424" actId="33524"/>
          <ac:spMkLst>
            <pc:docMk/>
            <pc:sldMk cId="0" sldId="256"/>
            <ac:spMk id="3" creationId="{00000000-0000-0000-0000-000000000000}"/>
          </ac:spMkLst>
        </pc:spChg>
        <pc:spChg chg="mod">
          <ac:chgData name="Lauren N Joyce" userId="72c932af-2999-41b5-9c9d-fcfc3a21af9e" providerId="ADAL" clId="{D01827E9-E867-7B4F-94DA-5CA15E81385B}" dt="2024-07-30T00:50:27.938" v="6876" actId="20577"/>
          <ac:spMkLst>
            <pc:docMk/>
            <pc:sldMk cId="0" sldId="256"/>
            <ac:spMk id="6" creationId="{00000000-0000-0000-0000-000000000000}"/>
          </ac:spMkLst>
        </pc:spChg>
        <pc:spChg chg="add del mod">
          <ac:chgData name="Lauren N Joyce" userId="72c932af-2999-41b5-9c9d-fcfc3a21af9e" providerId="ADAL" clId="{D01827E9-E867-7B4F-94DA-5CA15E81385B}" dt="2024-07-30T00:17:28.913" v="6667"/>
          <ac:spMkLst>
            <pc:docMk/>
            <pc:sldMk cId="0" sldId="256"/>
            <ac:spMk id="7" creationId="{724FE02C-8869-6C79-2DB0-8A75B86E5EEA}"/>
          </ac:spMkLst>
        </pc:spChg>
        <pc:spChg chg="add mod">
          <ac:chgData name="Lauren N Joyce" userId="72c932af-2999-41b5-9c9d-fcfc3a21af9e" providerId="ADAL" clId="{D01827E9-E867-7B4F-94DA-5CA15E81385B}" dt="2024-07-30T00:48:49.058" v="6849" actId="1076"/>
          <ac:spMkLst>
            <pc:docMk/>
            <pc:sldMk cId="0" sldId="256"/>
            <ac:spMk id="8" creationId="{D08EC6B2-36F9-62DE-FB8C-47BEB79A0243}"/>
          </ac:spMkLst>
        </pc:spChg>
        <pc:spChg chg="del mod">
          <ac:chgData name="Lauren N Joyce" userId="72c932af-2999-41b5-9c9d-fcfc3a21af9e" providerId="ADAL" clId="{D01827E9-E867-7B4F-94DA-5CA15E81385B}" dt="2024-07-30T00:02:09.266" v="6256"/>
          <ac:spMkLst>
            <pc:docMk/>
            <pc:sldMk cId="0" sldId="256"/>
            <ac:spMk id="10" creationId="{00000000-0000-0000-0000-000000000000}"/>
          </ac:spMkLst>
        </pc:spChg>
        <pc:spChg chg="mod">
          <ac:chgData name="Lauren N Joyce" userId="72c932af-2999-41b5-9c9d-fcfc3a21af9e" providerId="ADAL" clId="{D01827E9-E867-7B4F-94DA-5CA15E81385B}" dt="2024-07-29T22:17:53.833" v="374" actId="20577"/>
          <ac:spMkLst>
            <pc:docMk/>
            <pc:sldMk cId="0" sldId="256"/>
            <ac:spMk id="31" creationId="{00000000-0000-0000-0000-000000000000}"/>
          </ac:spMkLst>
        </pc:spChg>
        <pc:spChg chg="mod">
          <ac:chgData name="Lauren N Joyce" userId="72c932af-2999-41b5-9c9d-fcfc3a21af9e" providerId="ADAL" clId="{D01827E9-E867-7B4F-94DA-5CA15E81385B}" dt="2024-07-29T23:50:20.579" v="5115" actId="20577"/>
          <ac:spMkLst>
            <pc:docMk/>
            <pc:sldMk cId="0" sldId="256"/>
            <ac:spMk id="37" creationId="{00000000-0000-0000-0000-000000000000}"/>
          </ac:spMkLst>
        </pc:spChg>
        <pc:spChg chg="mod">
          <ac:chgData name="Lauren N Joyce" userId="72c932af-2999-41b5-9c9d-fcfc3a21af9e" providerId="ADAL" clId="{D01827E9-E867-7B4F-94DA-5CA15E81385B}" dt="2024-07-29T23:23:30.223" v="3760" actId="20577"/>
          <ac:spMkLst>
            <pc:docMk/>
            <pc:sldMk cId="0" sldId="256"/>
            <ac:spMk id="38" creationId="{00000000-0000-0000-0000-000000000000}"/>
          </ac:spMkLst>
        </pc:spChg>
        <pc:spChg chg="mod">
          <ac:chgData name="Lauren N Joyce" userId="72c932af-2999-41b5-9c9d-fcfc3a21af9e" providerId="ADAL" clId="{D01827E9-E867-7B4F-94DA-5CA15E81385B}" dt="2024-07-29T22:48:44.313" v="1982" actId="20577"/>
          <ac:spMkLst>
            <pc:docMk/>
            <pc:sldMk cId="0" sldId="256"/>
            <ac:spMk id="39" creationId="{00000000-0000-0000-0000-000000000000}"/>
          </ac:spMkLst>
        </pc:spChg>
        <pc:spChg chg="mod">
          <ac:chgData name="Lauren N Joyce" userId="72c932af-2999-41b5-9c9d-fcfc3a21af9e" providerId="ADAL" clId="{D01827E9-E867-7B4F-94DA-5CA15E81385B}" dt="2024-07-30T00:02:07.126" v="6254" actId="20577"/>
          <ac:spMkLst>
            <pc:docMk/>
            <pc:sldMk cId="0" sldId="256"/>
            <ac:spMk id="47" creationId="{00000000-0000-0000-0000-000000000000}"/>
          </ac:spMkLst>
        </pc:spChg>
        <pc:spChg chg="del">
          <ac:chgData name="Lauren N Joyce" userId="72c932af-2999-41b5-9c9d-fcfc3a21af9e" providerId="ADAL" clId="{D01827E9-E867-7B4F-94DA-5CA15E81385B}" dt="2024-07-30T00:02:01.312" v="6252" actId="478"/>
          <ac:spMkLst>
            <pc:docMk/>
            <pc:sldMk cId="0" sldId="256"/>
            <ac:spMk id="2050" creationId="{00000000-0000-0000-0000-000000000000}"/>
          </ac:spMkLst>
        </pc:spChg>
        <pc:spChg chg="mod">
          <ac:chgData name="Lauren N Joyce" userId="72c932af-2999-41b5-9c9d-fcfc3a21af9e" providerId="ADAL" clId="{D01827E9-E867-7B4F-94DA-5CA15E81385B}" dt="2024-07-29T22:18:11.079" v="423" actId="20577"/>
          <ac:spMkLst>
            <pc:docMk/>
            <pc:sldMk cId="0" sldId="256"/>
            <ac:spMk id="2058" creationId="{00000000-0000-0000-0000-000000000000}"/>
          </ac:spMkLst>
        </pc:spChg>
        <pc:spChg chg="mod">
          <ac:chgData name="Lauren N Joyce" userId="72c932af-2999-41b5-9c9d-fcfc3a21af9e" providerId="ADAL" clId="{D01827E9-E867-7B4F-94DA-5CA15E81385B}" dt="2024-07-29T22:17:51.764" v="372" actId="1076"/>
          <ac:spMkLst>
            <pc:docMk/>
            <pc:sldMk cId="0" sldId="256"/>
            <ac:spMk id="2062" creationId="{00000000-0000-0000-0000-000000000000}"/>
          </ac:spMkLst>
        </pc:spChg>
        <pc:spChg chg="del">
          <ac:chgData name="Lauren N Joyce" userId="72c932af-2999-41b5-9c9d-fcfc3a21af9e" providerId="ADAL" clId="{D01827E9-E867-7B4F-94DA-5CA15E81385B}" dt="2024-07-30T00:01:55.090" v="6251" actId="478"/>
          <ac:spMkLst>
            <pc:docMk/>
            <pc:sldMk cId="0" sldId="256"/>
            <ac:spMk id="2064" creationId="{00000000-0000-0000-0000-000000000000}"/>
          </ac:spMkLst>
        </pc:spChg>
        <pc:spChg chg="mod">
          <ac:chgData name="Lauren N Joyce" userId="72c932af-2999-41b5-9c9d-fcfc3a21af9e" providerId="ADAL" clId="{D01827E9-E867-7B4F-94DA-5CA15E81385B}" dt="2024-07-30T00:05:29.642" v="6655" actId="20577"/>
          <ac:spMkLst>
            <pc:docMk/>
            <pc:sldMk cId="0" sldId="256"/>
            <ac:spMk id="2066" creationId="{00000000-0000-0000-0000-000000000000}"/>
          </ac:spMkLst>
        </pc:spChg>
        <pc:spChg chg="del">
          <ac:chgData name="Lauren N Joyce" userId="72c932af-2999-41b5-9c9d-fcfc3a21af9e" providerId="ADAL" clId="{D01827E9-E867-7B4F-94DA-5CA15E81385B}" dt="2024-07-30T00:02:03.369" v="6253" actId="478"/>
          <ac:spMkLst>
            <pc:docMk/>
            <pc:sldMk cId="0" sldId="256"/>
            <ac:spMk id="2067" creationId="{00000000-0000-0000-0000-000000000000}"/>
          </ac:spMkLst>
        </pc:spChg>
        <pc:spChg chg="mod">
          <ac:chgData name="Lauren N Joyce" userId="72c932af-2999-41b5-9c9d-fcfc3a21af9e" providerId="ADAL" clId="{D01827E9-E867-7B4F-94DA-5CA15E81385B}" dt="2024-07-30T00:48:37.610" v="6847" actId="20577"/>
          <ac:spMkLst>
            <pc:docMk/>
            <pc:sldMk cId="0" sldId="256"/>
            <ac:spMk id="2075" creationId="{00000000-0000-0000-0000-000000000000}"/>
          </ac:spMkLst>
        </pc:spChg>
        <pc:spChg chg="del">
          <ac:chgData name="Lauren N Joyce" userId="72c932af-2999-41b5-9c9d-fcfc3a21af9e" providerId="ADAL" clId="{D01827E9-E867-7B4F-94DA-5CA15E81385B}" dt="2024-07-30T00:01:49.699" v="6248" actId="478"/>
          <ac:spMkLst>
            <pc:docMk/>
            <pc:sldMk cId="0" sldId="256"/>
            <ac:spMk id="2077" creationId="{00000000-0000-0000-0000-000000000000}"/>
          </ac:spMkLst>
        </pc:spChg>
        <pc:picChg chg="add mod">
          <ac:chgData name="Lauren N Joyce" userId="72c932af-2999-41b5-9c9d-fcfc3a21af9e" providerId="ADAL" clId="{D01827E9-E867-7B4F-94DA-5CA15E81385B}" dt="2024-07-30T00:48:43.573" v="6848" actId="1076"/>
          <ac:picMkLst>
            <pc:docMk/>
            <pc:sldMk cId="0" sldId="256"/>
            <ac:picMk id="5" creationId="{1FF63DA1-2537-F73D-45A1-46E2DF48D82D}"/>
          </ac:picMkLst>
        </pc:picChg>
        <pc:picChg chg="add mod">
          <ac:chgData name="Lauren N Joyce" userId="72c932af-2999-41b5-9c9d-fcfc3a21af9e" providerId="ADAL" clId="{D01827E9-E867-7B4F-94DA-5CA15E81385B}" dt="2024-07-30T00:50:36.953" v="6878" actId="1076"/>
          <ac:picMkLst>
            <pc:docMk/>
            <pc:sldMk cId="0" sldId="256"/>
            <ac:picMk id="11" creationId="{CC03F800-FA5D-DF3A-8DCA-200C19F9D73C}"/>
          </ac:picMkLst>
        </pc:picChg>
        <pc:picChg chg="add mod">
          <ac:chgData name="Lauren N Joyce" userId="72c932af-2999-41b5-9c9d-fcfc3a21af9e" providerId="ADAL" clId="{D01827E9-E867-7B4F-94DA-5CA15E81385B}" dt="2024-07-30T00:50:38.927" v="6879" actId="1076"/>
          <ac:picMkLst>
            <pc:docMk/>
            <pc:sldMk cId="0" sldId="256"/>
            <ac:picMk id="13" creationId="{3AA70BE8-CE11-5225-6842-19CBAC879EA1}"/>
          </ac:picMkLst>
        </pc:picChg>
        <pc:picChg chg="add mod modCrop">
          <ac:chgData name="Lauren N Joyce" userId="72c932af-2999-41b5-9c9d-fcfc3a21af9e" providerId="ADAL" clId="{D01827E9-E867-7B4F-94DA-5CA15E81385B}" dt="2024-07-30T00:50:30.905" v="6877" actId="1076"/>
          <ac:picMkLst>
            <pc:docMk/>
            <pc:sldMk cId="0" sldId="256"/>
            <ac:picMk id="15" creationId="{6CBC055B-579C-31D0-915E-789EB1FF663E}"/>
          </ac:picMkLst>
        </pc:picChg>
        <pc:picChg chg="add mod">
          <ac:chgData name="Lauren N Joyce" userId="72c932af-2999-41b5-9c9d-fcfc3a21af9e" providerId="ADAL" clId="{D01827E9-E867-7B4F-94DA-5CA15E81385B}" dt="2024-07-30T00:53:20.033" v="6886" actId="1076"/>
          <ac:picMkLst>
            <pc:docMk/>
            <pc:sldMk cId="0" sldId="256"/>
            <ac:picMk id="17" creationId="{ACD0029A-BD42-F2A2-358C-01142271A752}"/>
          </ac:picMkLst>
        </pc:picChg>
        <pc:picChg chg="del">
          <ac:chgData name="Lauren N Joyce" userId="72c932af-2999-41b5-9c9d-fcfc3a21af9e" providerId="ADAL" clId="{D01827E9-E867-7B4F-94DA-5CA15E81385B}" dt="2024-07-29T23:23:56.100" v="3763" actId="478"/>
          <ac:picMkLst>
            <pc:docMk/>
            <pc:sldMk cId="0" sldId="256"/>
            <ac:picMk id="51" creationId="{00000000-0000-0000-0000-000000000000}"/>
          </ac:picMkLst>
        </pc:picChg>
        <pc:picChg chg="add del mod">
          <ac:chgData name="Lauren N Joyce" userId="72c932af-2999-41b5-9c9d-fcfc3a21af9e" providerId="ADAL" clId="{D01827E9-E867-7B4F-94DA-5CA15E81385B}" dt="2024-07-30T00:35:28.392" v="6824" actId="478"/>
          <ac:picMkLst>
            <pc:docMk/>
            <pc:sldMk cId="0" sldId="256"/>
            <ac:picMk id="1026" creationId="{05B4B32D-DC16-6B62-8D26-2585AE3D7714}"/>
          </ac:picMkLst>
        </pc:picChg>
        <pc:picChg chg="add mod">
          <ac:chgData name="Lauren N Joyce" userId="72c932af-2999-41b5-9c9d-fcfc3a21af9e" providerId="ADAL" clId="{D01827E9-E867-7B4F-94DA-5CA15E81385B}" dt="2024-07-30T00:48:33.973" v="6846" actId="1076"/>
          <ac:picMkLst>
            <pc:docMk/>
            <pc:sldMk cId="0" sldId="256"/>
            <ac:picMk id="1028" creationId="{77E19A25-9A16-73E5-EAEC-3120C7DA8819}"/>
          </ac:picMkLst>
        </pc:picChg>
        <pc:picChg chg="del">
          <ac:chgData name="Lauren N Joyce" userId="72c932af-2999-41b5-9c9d-fcfc3a21af9e" providerId="ADAL" clId="{D01827E9-E867-7B4F-94DA-5CA15E81385B}" dt="2024-07-29T23:23:53.868" v="3761" actId="478"/>
          <ac:picMkLst>
            <pc:docMk/>
            <pc:sldMk cId="0" sldId="256"/>
            <ac:picMk id="2070" creationId="{00000000-0000-0000-0000-000000000000}"/>
          </ac:picMkLst>
        </pc:picChg>
        <pc:picChg chg="del">
          <ac:chgData name="Lauren N Joyce" userId="72c932af-2999-41b5-9c9d-fcfc3a21af9e" providerId="ADAL" clId="{D01827E9-E867-7B4F-94DA-5CA15E81385B}" dt="2024-07-29T23:23:54.991" v="3762" actId="478"/>
          <ac:picMkLst>
            <pc:docMk/>
            <pc:sldMk cId="0" sldId="256"/>
            <ac:picMk id="2071" creationId="{00000000-0000-0000-0000-000000000000}"/>
          </ac:picMkLst>
        </pc:picChg>
        <pc:picChg chg="del">
          <ac:chgData name="Lauren N Joyce" userId="72c932af-2999-41b5-9c9d-fcfc3a21af9e" providerId="ADAL" clId="{D01827E9-E867-7B4F-94DA-5CA15E81385B}" dt="2024-07-29T23:22:54.380" v="3719" actId="478"/>
          <ac:picMkLst>
            <pc:docMk/>
            <pc:sldMk cId="0" sldId="256"/>
            <ac:picMk id="207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14066838" cy="2171700"/>
          </a:xfrm>
          <a:prstGeom prst="rect">
            <a:avLst/>
          </a:prstGeom>
          <a:noFill/>
          <a:ln w="9525">
            <a:noFill/>
            <a:miter lim="800000"/>
            <a:headEnd/>
            <a:tailEnd/>
          </a:ln>
          <a:effectLst/>
        </p:spPr>
        <p:txBody>
          <a:bodyPr vert="horz" wrap="square" lIns="433682" tIns="216841" rIns="433682" bIns="216841" numCol="1" anchor="t" anchorCtr="0" compatLnSpc="1">
            <a:prstTxWarp prst="textNoShape">
              <a:avLst/>
            </a:prstTxWarp>
          </a:bodyPr>
          <a:lstStyle>
            <a:lvl1pPr>
              <a:defRPr sz="5700">
                <a:latin typeface="Arial" charset="0"/>
                <a:ea typeface="+mn-ea"/>
              </a:defRPr>
            </a:lvl1pPr>
          </a:lstStyle>
          <a:p>
            <a:pPr>
              <a:defRPr/>
            </a:pPr>
            <a:endParaRPr lang="en-US"/>
          </a:p>
        </p:txBody>
      </p:sp>
      <p:sp>
        <p:nvSpPr>
          <p:cNvPr id="3075" name="Rectangle 3"/>
          <p:cNvSpPr>
            <a:spLocks noGrp="1" noChangeArrowheads="1"/>
          </p:cNvSpPr>
          <p:nvPr>
            <p:ph type="dt" idx="1"/>
          </p:nvPr>
        </p:nvSpPr>
        <p:spPr bwMode="auto">
          <a:xfrm>
            <a:off x="18386425" y="0"/>
            <a:ext cx="14066838" cy="2171700"/>
          </a:xfrm>
          <a:prstGeom prst="rect">
            <a:avLst/>
          </a:prstGeom>
          <a:noFill/>
          <a:ln w="9525">
            <a:noFill/>
            <a:miter lim="800000"/>
            <a:headEnd/>
            <a:tailEnd/>
          </a:ln>
          <a:effectLst/>
        </p:spPr>
        <p:txBody>
          <a:bodyPr vert="horz" wrap="square" lIns="433682" tIns="216841" rIns="433682" bIns="216841" numCol="1" anchor="t" anchorCtr="0" compatLnSpc="1">
            <a:prstTxWarp prst="textNoShape">
              <a:avLst/>
            </a:prstTxWarp>
          </a:bodyPr>
          <a:lstStyle>
            <a:lvl1pPr algn="r">
              <a:defRPr sz="5700">
                <a:latin typeface="Arial" charset="0"/>
                <a:ea typeface="+mn-ea"/>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5372100" y="3257550"/>
            <a:ext cx="21717000" cy="162877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3246438" y="20631150"/>
            <a:ext cx="25968325" cy="19545300"/>
          </a:xfrm>
          <a:prstGeom prst="rect">
            <a:avLst/>
          </a:prstGeom>
          <a:noFill/>
          <a:ln w="9525">
            <a:noFill/>
            <a:miter lim="800000"/>
            <a:headEnd/>
            <a:tailEnd/>
          </a:ln>
          <a:effectLst/>
        </p:spPr>
        <p:txBody>
          <a:bodyPr vert="horz" wrap="square" lIns="433682" tIns="216841" rIns="433682" bIns="21684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41254363"/>
            <a:ext cx="14066838" cy="2171700"/>
          </a:xfrm>
          <a:prstGeom prst="rect">
            <a:avLst/>
          </a:prstGeom>
          <a:noFill/>
          <a:ln w="9525">
            <a:noFill/>
            <a:miter lim="800000"/>
            <a:headEnd/>
            <a:tailEnd/>
          </a:ln>
          <a:effectLst/>
        </p:spPr>
        <p:txBody>
          <a:bodyPr vert="horz" wrap="square" lIns="433682" tIns="216841" rIns="433682" bIns="216841" numCol="1" anchor="b" anchorCtr="0" compatLnSpc="1">
            <a:prstTxWarp prst="textNoShape">
              <a:avLst/>
            </a:prstTxWarp>
          </a:bodyPr>
          <a:lstStyle>
            <a:lvl1pPr>
              <a:defRPr sz="5700">
                <a:latin typeface="Arial" charset="0"/>
                <a:ea typeface="+mn-ea"/>
              </a:defRPr>
            </a:lvl1pPr>
          </a:lstStyle>
          <a:p>
            <a:pPr>
              <a:defRPr/>
            </a:pPr>
            <a:endParaRPr lang="en-US"/>
          </a:p>
        </p:txBody>
      </p:sp>
      <p:sp>
        <p:nvSpPr>
          <p:cNvPr id="3079" name="Rectangle 7"/>
          <p:cNvSpPr>
            <a:spLocks noGrp="1" noChangeArrowheads="1"/>
          </p:cNvSpPr>
          <p:nvPr>
            <p:ph type="sldNum" sz="quarter" idx="5"/>
          </p:nvPr>
        </p:nvSpPr>
        <p:spPr bwMode="auto">
          <a:xfrm>
            <a:off x="18386425" y="41254363"/>
            <a:ext cx="14066838" cy="2171700"/>
          </a:xfrm>
          <a:prstGeom prst="rect">
            <a:avLst/>
          </a:prstGeom>
          <a:noFill/>
          <a:ln w="9525">
            <a:noFill/>
            <a:miter lim="800000"/>
            <a:headEnd/>
            <a:tailEnd/>
          </a:ln>
          <a:effectLst/>
        </p:spPr>
        <p:txBody>
          <a:bodyPr vert="horz" wrap="square" lIns="433682" tIns="216841" rIns="433682" bIns="216841" numCol="1" anchor="b" anchorCtr="0" compatLnSpc="1">
            <a:prstTxWarp prst="textNoShape">
              <a:avLst/>
            </a:prstTxWarp>
          </a:bodyPr>
          <a:lstStyle>
            <a:lvl1pPr algn="r">
              <a:defRPr sz="5700">
                <a:latin typeface="Arial" charset="0"/>
                <a:ea typeface="ＭＳ Ｐゴシック" pitchFamily="24" charset="-128"/>
              </a:defRPr>
            </a:lvl1pPr>
          </a:lstStyle>
          <a:p>
            <a:pPr>
              <a:defRPr/>
            </a:pPr>
            <a:fld id="{B89CB6DB-ACFC-469D-AB83-07CC570B2F68}" type="slidenum">
              <a:rPr lang="en-US"/>
              <a:pPr>
                <a:defRPr/>
              </a:pPr>
              <a:t>‹#›</a:t>
            </a:fld>
            <a:endParaRPr lang="en-US"/>
          </a:p>
        </p:txBody>
      </p:sp>
    </p:spTree>
    <p:extLst>
      <p:ext uri="{BB962C8B-B14F-4D97-AF65-F5344CB8AC3E}">
        <p14:creationId xmlns:p14="http://schemas.microsoft.com/office/powerpoint/2010/main" val="1502936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S PGothic" pitchFamily="34" charset="-128"/>
        <a:cs typeface="+mn-cs"/>
      </a:defRPr>
    </a:lvl1pPr>
    <a:lvl2pPr marL="380985" algn="l" rtl="0" eaLnBrk="0" fontAlgn="base" hangingPunct="0">
      <a:spcBef>
        <a:spcPct val="30000"/>
      </a:spcBef>
      <a:spcAft>
        <a:spcPct val="0"/>
      </a:spcAft>
      <a:defRPr sz="1000" kern="1200">
        <a:solidFill>
          <a:schemeClr val="tx1"/>
        </a:solidFill>
        <a:latin typeface="Arial" charset="0"/>
        <a:ea typeface="MS PGothic" pitchFamily="34" charset="-128"/>
        <a:cs typeface="+mn-cs"/>
      </a:defRPr>
    </a:lvl2pPr>
    <a:lvl3pPr marL="761970" algn="l" rtl="0" eaLnBrk="0" fontAlgn="base" hangingPunct="0">
      <a:spcBef>
        <a:spcPct val="30000"/>
      </a:spcBef>
      <a:spcAft>
        <a:spcPct val="0"/>
      </a:spcAft>
      <a:defRPr sz="1000" kern="1200">
        <a:solidFill>
          <a:schemeClr val="tx1"/>
        </a:solidFill>
        <a:latin typeface="Arial" charset="0"/>
        <a:ea typeface="MS PGothic" pitchFamily="34" charset="-128"/>
        <a:cs typeface="+mn-cs"/>
      </a:defRPr>
    </a:lvl3pPr>
    <a:lvl4pPr marL="1142954" algn="l" rtl="0" eaLnBrk="0" fontAlgn="base" hangingPunct="0">
      <a:spcBef>
        <a:spcPct val="30000"/>
      </a:spcBef>
      <a:spcAft>
        <a:spcPct val="0"/>
      </a:spcAft>
      <a:defRPr sz="1000" kern="1200">
        <a:solidFill>
          <a:schemeClr val="tx1"/>
        </a:solidFill>
        <a:latin typeface="Arial" charset="0"/>
        <a:ea typeface="MS PGothic" pitchFamily="34" charset="-128"/>
        <a:cs typeface="+mn-cs"/>
      </a:defRPr>
    </a:lvl4pPr>
    <a:lvl5pPr marL="1523939" algn="l" rtl="0" eaLnBrk="0" fontAlgn="base" hangingPunct="0">
      <a:spcBef>
        <a:spcPct val="30000"/>
      </a:spcBef>
      <a:spcAft>
        <a:spcPct val="0"/>
      </a:spcAft>
      <a:defRPr sz="1000" kern="1200">
        <a:solidFill>
          <a:schemeClr val="tx1"/>
        </a:solidFill>
        <a:latin typeface="Arial" charset="0"/>
        <a:ea typeface="MS PGothic" pitchFamily="34" charset="-128"/>
        <a:cs typeface="+mn-cs"/>
      </a:defRPr>
    </a:lvl5pPr>
    <a:lvl6pPr marL="1904924" algn="l" defTabSz="761970" rtl="0" eaLnBrk="1" latinLnBrk="0" hangingPunct="1">
      <a:defRPr sz="1000" kern="1200">
        <a:solidFill>
          <a:schemeClr val="tx1"/>
        </a:solidFill>
        <a:latin typeface="+mn-lt"/>
        <a:ea typeface="+mn-ea"/>
        <a:cs typeface="+mn-cs"/>
      </a:defRPr>
    </a:lvl6pPr>
    <a:lvl7pPr marL="2285909" algn="l" defTabSz="761970" rtl="0" eaLnBrk="1" latinLnBrk="0" hangingPunct="1">
      <a:defRPr sz="1000" kern="1200">
        <a:solidFill>
          <a:schemeClr val="tx1"/>
        </a:solidFill>
        <a:latin typeface="+mn-lt"/>
        <a:ea typeface="+mn-ea"/>
        <a:cs typeface="+mn-cs"/>
      </a:defRPr>
    </a:lvl7pPr>
    <a:lvl8pPr marL="2666893" algn="l" defTabSz="761970" rtl="0" eaLnBrk="1" latinLnBrk="0" hangingPunct="1">
      <a:defRPr sz="1000" kern="1200">
        <a:solidFill>
          <a:schemeClr val="tx1"/>
        </a:solidFill>
        <a:latin typeface="+mn-lt"/>
        <a:ea typeface="+mn-ea"/>
        <a:cs typeface="+mn-cs"/>
      </a:defRPr>
    </a:lvl8pPr>
    <a:lvl9pPr marL="3047878" algn="l" defTabSz="76197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8600">
                <a:solidFill>
                  <a:schemeClr val="tx1"/>
                </a:solidFill>
                <a:latin typeface="Arial" pitchFamily="34" charset="0"/>
                <a:ea typeface="MS PGothic" pitchFamily="34" charset="-128"/>
              </a:defRPr>
            </a:lvl1pPr>
            <a:lvl2pPr marL="742950" indent="-285750" eaLnBrk="0" hangingPunct="0">
              <a:defRPr sz="8600">
                <a:solidFill>
                  <a:schemeClr val="tx1"/>
                </a:solidFill>
                <a:latin typeface="Arial" pitchFamily="34" charset="0"/>
                <a:ea typeface="MS PGothic" pitchFamily="34" charset="-128"/>
              </a:defRPr>
            </a:lvl2pPr>
            <a:lvl3pPr marL="1143000" indent="-228600" eaLnBrk="0" hangingPunct="0">
              <a:defRPr sz="8600">
                <a:solidFill>
                  <a:schemeClr val="tx1"/>
                </a:solidFill>
                <a:latin typeface="Arial" pitchFamily="34" charset="0"/>
                <a:ea typeface="MS PGothic" pitchFamily="34" charset="-128"/>
              </a:defRPr>
            </a:lvl3pPr>
            <a:lvl4pPr marL="1600200" indent="-228600" eaLnBrk="0" hangingPunct="0">
              <a:defRPr sz="8600">
                <a:solidFill>
                  <a:schemeClr val="tx1"/>
                </a:solidFill>
                <a:latin typeface="Arial" pitchFamily="34" charset="0"/>
                <a:ea typeface="MS PGothic" pitchFamily="34" charset="-128"/>
              </a:defRPr>
            </a:lvl4pPr>
            <a:lvl5pPr marL="2057400" indent="-228600" eaLnBrk="0" hangingPunct="0">
              <a:defRPr sz="8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8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8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8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8600">
                <a:solidFill>
                  <a:schemeClr val="tx1"/>
                </a:solidFill>
                <a:latin typeface="Arial" pitchFamily="34" charset="0"/>
                <a:ea typeface="MS PGothic" pitchFamily="34" charset="-128"/>
              </a:defRPr>
            </a:lvl9pPr>
          </a:lstStyle>
          <a:p>
            <a:pPr eaLnBrk="1" hangingPunct="1"/>
            <a:fld id="{7402A7F7-F08D-4146-84B6-E31D3CB50BC7}" type="slidenum">
              <a:rPr lang="en-US" sz="5700" smtClean="0"/>
              <a:pPr eaLnBrk="1" hangingPunct="1"/>
              <a:t>1</a:t>
            </a:fld>
            <a:endParaRPr lang="en-US" sz="57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936681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729" y="8522229"/>
            <a:ext cx="31088542" cy="5879042"/>
          </a:xfrm>
        </p:spPr>
        <p:txBody>
          <a:bodyPr/>
          <a:lstStyle/>
          <a:p>
            <a:r>
              <a:rPr lang="en-US"/>
              <a:t>Click to edit Master title style</a:t>
            </a:r>
          </a:p>
        </p:txBody>
      </p:sp>
      <p:sp>
        <p:nvSpPr>
          <p:cNvPr id="3" name="Subtitle 2"/>
          <p:cNvSpPr>
            <a:spLocks noGrp="1"/>
          </p:cNvSpPr>
          <p:nvPr>
            <p:ph type="subTitle" idx="1"/>
          </p:nvPr>
        </p:nvSpPr>
        <p:spPr>
          <a:xfrm>
            <a:off x="5486136" y="15544271"/>
            <a:ext cx="25603729" cy="7011458"/>
          </a:xfrm>
        </p:spPr>
        <p:txBody>
          <a:bodyPr/>
          <a:lstStyle>
            <a:lvl1pPr marL="0" indent="0" algn="ctr">
              <a:buNone/>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EB908-52F4-439F-9CE2-AA78911BBA50}" type="slidenum">
              <a:rPr lang="en-US"/>
              <a:pPr>
                <a:defRPr/>
              </a:pPr>
              <a:t>‹#›</a:t>
            </a:fld>
            <a:endParaRPr lang="en-US"/>
          </a:p>
        </p:txBody>
      </p:sp>
    </p:spTree>
    <p:extLst>
      <p:ext uri="{BB962C8B-B14F-4D97-AF65-F5344CB8AC3E}">
        <p14:creationId xmlns:p14="http://schemas.microsoft.com/office/powerpoint/2010/main" val="3492991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19DEEC-ADD7-4D0C-963E-3784A52EA727}" type="slidenum">
              <a:rPr lang="en-US"/>
              <a:pPr>
                <a:defRPr/>
              </a:pPr>
              <a:t>‹#›</a:t>
            </a:fld>
            <a:endParaRPr lang="en-US"/>
          </a:p>
        </p:txBody>
      </p:sp>
    </p:spTree>
    <p:extLst>
      <p:ext uri="{BB962C8B-B14F-4D97-AF65-F5344CB8AC3E}">
        <p14:creationId xmlns:p14="http://schemas.microsoft.com/office/powerpoint/2010/main" val="2856713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866" y="1098021"/>
            <a:ext cx="8229864" cy="2340636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8271" y="1098021"/>
            <a:ext cx="24562594" cy="234063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C3BA87-14F3-494B-A412-6CED99348EE5}" type="slidenum">
              <a:rPr lang="en-US"/>
              <a:pPr>
                <a:defRPr/>
              </a:pPr>
              <a:t>‹#›</a:t>
            </a:fld>
            <a:endParaRPr lang="en-US"/>
          </a:p>
        </p:txBody>
      </p:sp>
    </p:spTree>
    <p:extLst>
      <p:ext uri="{BB962C8B-B14F-4D97-AF65-F5344CB8AC3E}">
        <p14:creationId xmlns:p14="http://schemas.microsoft.com/office/powerpoint/2010/main" val="2213205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09EF24-523E-45F7-9CB5-B1CDA2243563}" type="slidenum">
              <a:rPr lang="en-US"/>
              <a:pPr>
                <a:defRPr/>
              </a:pPr>
              <a:t>‹#›</a:t>
            </a:fld>
            <a:endParaRPr lang="en-US"/>
          </a:p>
        </p:txBody>
      </p:sp>
    </p:spTree>
    <p:extLst>
      <p:ext uri="{BB962C8B-B14F-4D97-AF65-F5344CB8AC3E}">
        <p14:creationId xmlns:p14="http://schemas.microsoft.com/office/powerpoint/2010/main" val="1436760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0" y="17627865"/>
            <a:ext cx="31089865" cy="5447771"/>
          </a:xfrm>
        </p:spPr>
        <p:txBody>
          <a:bodyPr anchor="t"/>
          <a:lstStyle>
            <a:lvl1pPr algn="l">
              <a:defRPr sz="3300" b="1" cap="all"/>
            </a:lvl1pPr>
          </a:lstStyle>
          <a:p>
            <a:r>
              <a:rPr lang="en-US"/>
              <a:t>Click to edit Master title style</a:t>
            </a:r>
          </a:p>
        </p:txBody>
      </p:sp>
      <p:sp>
        <p:nvSpPr>
          <p:cNvPr id="3" name="Text Placeholder 2"/>
          <p:cNvSpPr>
            <a:spLocks noGrp="1"/>
          </p:cNvSpPr>
          <p:nvPr>
            <p:ph type="body" idx="1"/>
          </p:nvPr>
        </p:nvSpPr>
        <p:spPr>
          <a:xfrm>
            <a:off x="2889250" y="11627115"/>
            <a:ext cx="31089865" cy="6000750"/>
          </a:xfrm>
        </p:spPr>
        <p:txBody>
          <a:bodyPr anchor="b"/>
          <a:lstStyle>
            <a:lvl1pPr marL="0" indent="0">
              <a:buNone/>
              <a:defRPr sz="1700"/>
            </a:lvl1pPr>
            <a:lvl2pPr marL="380985" indent="0">
              <a:buNone/>
              <a:defRPr sz="1500"/>
            </a:lvl2pPr>
            <a:lvl3pPr marL="761970" indent="0">
              <a:buNone/>
              <a:defRPr sz="1300"/>
            </a:lvl3pPr>
            <a:lvl4pPr marL="1142954" indent="0">
              <a:buNone/>
              <a:defRPr sz="1200"/>
            </a:lvl4pPr>
            <a:lvl5pPr marL="1523939" indent="0">
              <a:buNone/>
              <a:defRPr sz="1200"/>
            </a:lvl5pPr>
            <a:lvl6pPr marL="1904924" indent="0">
              <a:buNone/>
              <a:defRPr sz="1200"/>
            </a:lvl6pPr>
            <a:lvl7pPr marL="2285909" indent="0">
              <a:buNone/>
              <a:defRPr sz="1200"/>
            </a:lvl7pPr>
            <a:lvl8pPr marL="2666893" indent="0">
              <a:buNone/>
              <a:defRPr sz="1200"/>
            </a:lvl8pPr>
            <a:lvl9pPr marL="3047878" indent="0">
              <a:buNone/>
              <a:defRPr sz="1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A1C14-71B0-40AA-87CA-42D73988B9DC}" type="slidenum">
              <a:rPr lang="en-US"/>
              <a:pPr>
                <a:defRPr/>
              </a:pPr>
              <a:t>‹#›</a:t>
            </a:fld>
            <a:endParaRPr lang="en-US"/>
          </a:p>
        </p:txBody>
      </p:sp>
    </p:spTree>
    <p:extLst>
      <p:ext uri="{BB962C8B-B14F-4D97-AF65-F5344CB8AC3E}">
        <p14:creationId xmlns:p14="http://schemas.microsoft.com/office/powerpoint/2010/main" val="286085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8271" y="6400271"/>
            <a:ext cx="16396229" cy="18104115"/>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351501" y="6400271"/>
            <a:ext cx="16396229" cy="18104115"/>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F14EFA-B1A5-41B7-AFC7-79A6B47D68EF}" type="slidenum">
              <a:rPr lang="en-US"/>
              <a:pPr>
                <a:defRPr/>
              </a:pPr>
              <a:t>‹#›</a:t>
            </a:fld>
            <a:endParaRPr lang="en-US"/>
          </a:p>
        </p:txBody>
      </p:sp>
    </p:spTree>
    <p:extLst>
      <p:ext uri="{BB962C8B-B14F-4D97-AF65-F5344CB8AC3E}">
        <p14:creationId xmlns:p14="http://schemas.microsoft.com/office/powerpoint/2010/main" val="3906284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28271" y="6140980"/>
            <a:ext cx="16160750" cy="2558521"/>
          </a:xfrm>
        </p:spPr>
        <p:txBody>
          <a:bodyPr anchor="b"/>
          <a:lstStyle>
            <a:lvl1pPr marL="0" indent="0">
              <a:buNone/>
              <a:defRPr sz="2000" b="1"/>
            </a:lvl1pPr>
            <a:lvl2pPr marL="380985" indent="0">
              <a:buNone/>
              <a:defRPr sz="1700" b="1"/>
            </a:lvl2pPr>
            <a:lvl3pPr marL="761970" indent="0">
              <a:buNone/>
              <a:defRPr sz="1500" b="1"/>
            </a:lvl3pPr>
            <a:lvl4pPr marL="1142954" indent="0">
              <a:buNone/>
              <a:defRPr sz="1300" b="1"/>
            </a:lvl4pPr>
            <a:lvl5pPr marL="1523939" indent="0">
              <a:buNone/>
              <a:defRPr sz="1300" b="1"/>
            </a:lvl5pPr>
            <a:lvl6pPr marL="1904924" indent="0">
              <a:buNone/>
              <a:defRPr sz="1300" b="1"/>
            </a:lvl6pPr>
            <a:lvl7pPr marL="2285909" indent="0">
              <a:buNone/>
              <a:defRPr sz="1300" b="1"/>
            </a:lvl7pPr>
            <a:lvl8pPr marL="2666893" indent="0">
              <a:buNone/>
              <a:defRPr sz="1300" b="1"/>
            </a:lvl8pPr>
            <a:lvl9pPr marL="3047878" indent="0">
              <a:buNone/>
              <a:defRPr sz="1300" b="1"/>
            </a:lvl9pPr>
          </a:lstStyle>
          <a:p>
            <a:pPr lvl="0"/>
            <a:r>
              <a:rPr lang="en-US"/>
              <a:t>Click to edit Master text styles</a:t>
            </a:r>
          </a:p>
        </p:txBody>
      </p:sp>
      <p:sp>
        <p:nvSpPr>
          <p:cNvPr id="4" name="Content Placeholder 3"/>
          <p:cNvSpPr>
            <a:spLocks noGrp="1"/>
          </p:cNvSpPr>
          <p:nvPr>
            <p:ph sz="half" idx="2"/>
          </p:nvPr>
        </p:nvSpPr>
        <p:spPr>
          <a:xfrm>
            <a:off x="1828271" y="8699500"/>
            <a:ext cx="16160750" cy="15804886"/>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366" y="6140980"/>
            <a:ext cx="16167364" cy="2558521"/>
          </a:xfrm>
        </p:spPr>
        <p:txBody>
          <a:bodyPr anchor="b"/>
          <a:lstStyle>
            <a:lvl1pPr marL="0" indent="0">
              <a:buNone/>
              <a:defRPr sz="2000" b="1"/>
            </a:lvl1pPr>
            <a:lvl2pPr marL="380985" indent="0">
              <a:buNone/>
              <a:defRPr sz="1700" b="1"/>
            </a:lvl2pPr>
            <a:lvl3pPr marL="761970" indent="0">
              <a:buNone/>
              <a:defRPr sz="1500" b="1"/>
            </a:lvl3pPr>
            <a:lvl4pPr marL="1142954" indent="0">
              <a:buNone/>
              <a:defRPr sz="1300" b="1"/>
            </a:lvl4pPr>
            <a:lvl5pPr marL="1523939" indent="0">
              <a:buNone/>
              <a:defRPr sz="1300" b="1"/>
            </a:lvl5pPr>
            <a:lvl6pPr marL="1904924" indent="0">
              <a:buNone/>
              <a:defRPr sz="1300" b="1"/>
            </a:lvl6pPr>
            <a:lvl7pPr marL="2285909" indent="0">
              <a:buNone/>
              <a:defRPr sz="1300" b="1"/>
            </a:lvl7pPr>
            <a:lvl8pPr marL="2666893" indent="0">
              <a:buNone/>
              <a:defRPr sz="1300" b="1"/>
            </a:lvl8pPr>
            <a:lvl9pPr marL="3047878" indent="0">
              <a:buNone/>
              <a:defRPr sz="1300" b="1"/>
            </a:lvl9pPr>
          </a:lstStyle>
          <a:p>
            <a:pPr lvl="0"/>
            <a:r>
              <a:rPr lang="en-US"/>
              <a:t>Click to edit Master text styles</a:t>
            </a:r>
          </a:p>
        </p:txBody>
      </p:sp>
      <p:sp>
        <p:nvSpPr>
          <p:cNvPr id="6" name="Content Placeholder 5"/>
          <p:cNvSpPr>
            <a:spLocks noGrp="1"/>
          </p:cNvSpPr>
          <p:nvPr>
            <p:ph sz="quarter" idx="4"/>
          </p:nvPr>
        </p:nvSpPr>
        <p:spPr>
          <a:xfrm>
            <a:off x="18580366" y="8699500"/>
            <a:ext cx="16167364" cy="15804886"/>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ED7F380-9885-47A9-9597-869734DF3CC6}" type="slidenum">
              <a:rPr lang="en-US"/>
              <a:pPr>
                <a:defRPr/>
              </a:pPr>
              <a:t>‹#›</a:t>
            </a:fld>
            <a:endParaRPr lang="en-US"/>
          </a:p>
        </p:txBody>
      </p:sp>
    </p:spTree>
    <p:extLst>
      <p:ext uri="{BB962C8B-B14F-4D97-AF65-F5344CB8AC3E}">
        <p14:creationId xmlns:p14="http://schemas.microsoft.com/office/powerpoint/2010/main" val="173865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246F5E-2403-4371-BBF0-893AFC8BB4A3}" type="slidenum">
              <a:rPr lang="en-US"/>
              <a:pPr>
                <a:defRPr/>
              </a:pPr>
              <a:t>‹#›</a:t>
            </a:fld>
            <a:endParaRPr lang="en-US"/>
          </a:p>
        </p:txBody>
      </p:sp>
    </p:spTree>
    <p:extLst>
      <p:ext uri="{BB962C8B-B14F-4D97-AF65-F5344CB8AC3E}">
        <p14:creationId xmlns:p14="http://schemas.microsoft.com/office/powerpoint/2010/main" val="3546607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E973DE4-72B5-4F2D-9088-897DC8FC0550}" type="slidenum">
              <a:rPr lang="en-US"/>
              <a:pPr>
                <a:defRPr/>
              </a:pPr>
              <a:t>‹#›</a:t>
            </a:fld>
            <a:endParaRPr lang="en-US"/>
          </a:p>
        </p:txBody>
      </p:sp>
    </p:spTree>
    <p:extLst>
      <p:ext uri="{BB962C8B-B14F-4D97-AF65-F5344CB8AC3E}">
        <p14:creationId xmlns:p14="http://schemas.microsoft.com/office/powerpoint/2010/main" val="6325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271" y="1092729"/>
            <a:ext cx="12033250" cy="4647407"/>
          </a:xfrm>
        </p:spPr>
        <p:txBody>
          <a:bodyPr anchor="b"/>
          <a:lstStyle>
            <a:lvl1pPr algn="l">
              <a:defRPr sz="1700" b="1"/>
            </a:lvl1pPr>
          </a:lstStyle>
          <a:p>
            <a:r>
              <a:rPr lang="en-US"/>
              <a:t>Click to edit Master title style</a:t>
            </a:r>
          </a:p>
        </p:txBody>
      </p:sp>
      <p:sp>
        <p:nvSpPr>
          <p:cNvPr id="3" name="Content Placeholder 2"/>
          <p:cNvSpPr>
            <a:spLocks noGrp="1"/>
          </p:cNvSpPr>
          <p:nvPr>
            <p:ph idx="1"/>
          </p:nvPr>
        </p:nvSpPr>
        <p:spPr>
          <a:xfrm>
            <a:off x="14300729" y="1092729"/>
            <a:ext cx="20447000" cy="23411657"/>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271" y="5740136"/>
            <a:ext cx="12033250" cy="18764250"/>
          </a:xfrm>
        </p:spPr>
        <p:txBody>
          <a:bodyPr/>
          <a:lstStyle>
            <a:lvl1pPr marL="0" indent="0">
              <a:buNone/>
              <a:defRPr sz="1200"/>
            </a:lvl1pPr>
            <a:lvl2pPr marL="380985" indent="0">
              <a:buNone/>
              <a:defRPr sz="1000"/>
            </a:lvl2pPr>
            <a:lvl3pPr marL="761970" indent="0">
              <a:buNone/>
              <a:defRPr sz="800"/>
            </a:lvl3pPr>
            <a:lvl4pPr marL="1142954" indent="0">
              <a:buNone/>
              <a:defRPr sz="700"/>
            </a:lvl4pPr>
            <a:lvl5pPr marL="1523939" indent="0">
              <a:buNone/>
              <a:defRPr sz="700"/>
            </a:lvl5pPr>
            <a:lvl6pPr marL="1904924" indent="0">
              <a:buNone/>
              <a:defRPr sz="700"/>
            </a:lvl6pPr>
            <a:lvl7pPr marL="2285909" indent="0">
              <a:buNone/>
              <a:defRPr sz="700"/>
            </a:lvl7pPr>
            <a:lvl8pPr marL="2666893" indent="0">
              <a:buNone/>
              <a:defRPr sz="700"/>
            </a:lvl8pPr>
            <a:lvl9pPr marL="3047878"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090794-4FB9-4ECF-A049-0F6FD6323BD1}" type="slidenum">
              <a:rPr lang="en-US"/>
              <a:pPr>
                <a:defRPr/>
              </a:pPr>
              <a:t>‹#›</a:t>
            </a:fld>
            <a:endParaRPr lang="en-US"/>
          </a:p>
        </p:txBody>
      </p:sp>
    </p:spTree>
    <p:extLst>
      <p:ext uri="{BB962C8B-B14F-4D97-AF65-F5344CB8AC3E}">
        <p14:creationId xmlns:p14="http://schemas.microsoft.com/office/powerpoint/2010/main" val="755817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8886" y="19202136"/>
            <a:ext cx="21945864" cy="2267479"/>
          </a:xfrm>
        </p:spPr>
        <p:txBody>
          <a:bodyPr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7168886" y="2451365"/>
            <a:ext cx="21945864" cy="16458406"/>
          </a:xfrm>
        </p:spPr>
        <p:txBody>
          <a:bodyPr/>
          <a:lstStyle>
            <a:lvl1pPr marL="0" indent="0">
              <a:buNone/>
              <a:defRPr sz="2700"/>
            </a:lvl1pPr>
            <a:lvl2pPr marL="380985" indent="0">
              <a:buNone/>
              <a:defRPr sz="2300"/>
            </a:lvl2pPr>
            <a:lvl3pPr marL="761970" indent="0">
              <a:buNone/>
              <a:defRPr sz="2000"/>
            </a:lvl3pPr>
            <a:lvl4pPr marL="1142954" indent="0">
              <a:buNone/>
              <a:defRPr sz="1700"/>
            </a:lvl4pPr>
            <a:lvl5pPr marL="1523939" indent="0">
              <a:buNone/>
              <a:defRPr sz="1700"/>
            </a:lvl5pPr>
            <a:lvl6pPr marL="1904924" indent="0">
              <a:buNone/>
              <a:defRPr sz="1700"/>
            </a:lvl6pPr>
            <a:lvl7pPr marL="2285909" indent="0">
              <a:buNone/>
              <a:defRPr sz="1700"/>
            </a:lvl7pPr>
            <a:lvl8pPr marL="2666893" indent="0">
              <a:buNone/>
              <a:defRPr sz="1700"/>
            </a:lvl8pPr>
            <a:lvl9pPr marL="3047878" indent="0">
              <a:buNone/>
              <a:defRPr sz="1700"/>
            </a:lvl9pPr>
          </a:lstStyle>
          <a:p>
            <a:pPr lvl="0"/>
            <a:endParaRPr lang="en-US" noProof="0"/>
          </a:p>
        </p:txBody>
      </p:sp>
      <p:sp>
        <p:nvSpPr>
          <p:cNvPr id="4" name="Text Placeholder 3"/>
          <p:cNvSpPr>
            <a:spLocks noGrp="1"/>
          </p:cNvSpPr>
          <p:nvPr>
            <p:ph type="body" sz="half" idx="2"/>
          </p:nvPr>
        </p:nvSpPr>
        <p:spPr>
          <a:xfrm>
            <a:off x="7168886" y="21469615"/>
            <a:ext cx="21945864" cy="3218656"/>
          </a:xfrm>
        </p:spPr>
        <p:txBody>
          <a:bodyPr/>
          <a:lstStyle>
            <a:lvl1pPr marL="0" indent="0">
              <a:buNone/>
              <a:defRPr sz="1200"/>
            </a:lvl1pPr>
            <a:lvl2pPr marL="380985" indent="0">
              <a:buNone/>
              <a:defRPr sz="1000"/>
            </a:lvl2pPr>
            <a:lvl3pPr marL="761970" indent="0">
              <a:buNone/>
              <a:defRPr sz="800"/>
            </a:lvl3pPr>
            <a:lvl4pPr marL="1142954" indent="0">
              <a:buNone/>
              <a:defRPr sz="700"/>
            </a:lvl4pPr>
            <a:lvl5pPr marL="1523939" indent="0">
              <a:buNone/>
              <a:defRPr sz="700"/>
            </a:lvl5pPr>
            <a:lvl6pPr marL="1904924" indent="0">
              <a:buNone/>
              <a:defRPr sz="700"/>
            </a:lvl6pPr>
            <a:lvl7pPr marL="2285909" indent="0">
              <a:buNone/>
              <a:defRPr sz="700"/>
            </a:lvl7pPr>
            <a:lvl8pPr marL="2666893" indent="0">
              <a:buNone/>
              <a:defRPr sz="700"/>
            </a:lvl8pPr>
            <a:lvl9pPr marL="3047878"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9A5C1B-07DC-4B96-9D88-1056A3570696}" type="slidenum">
              <a:rPr lang="en-US"/>
              <a:pPr>
                <a:defRPr/>
              </a:pPr>
              <a:t>‹#›</a:t>
            </a:fld>
            <a:endParaRPr lang="en-US"/>
          </a:p>
        </p:txBody>
      </p:sp>
    </p:spTree>
    <p:extLst>
      <p:ext uri="{BB962C8B-B14F-4D97-AF65-F5344CB8AC3E}">
        <p14:creationId xmlns:p14="http://schemas.microsoft.com/office/powerpoint/2010/main" val="582652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8271" y="1098021"/>
            <a:ext cx="32919458"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65745" tIns="182873" rIns="365745" bIns="18287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828271" y="6400271"/>
            <a:ext cx="32919458" cy="18104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65745" tIns="182873" rIns="365745" bIns="18287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828271" y="24980636"/>
            <a:ext cx="8535458" cy="1905000"/>
          </a:xfrm>
          <a:prstGeom prst="rect">
            <a:avLst/>
          </a:prstGeom>
          <a:noFill/>
          <a:ln w="9525">
            <a:noFill/>
            <a:miter lim="800000"/>
            <a:headEnd/>
            <a:tailEnd/>
          </a:ln>
          <a:effectLst/>
        </p:spPr>
        <p:txBody>
          <a:bodyPr vert="horz" wrap="square" lIns="365745" tIns="182873" rIns="365745" bIns="182873" numCol="1" anchor="t" anchorCtr="0" compatLnSpc="1">
            <a:prstTxWarp prst="textNoShape">
              <a:avLst/>
            </a:prstTxWarp>
          </a:bodyPr>
          <a:lstStyle>
            <a:lvl1pPr>
              <a:defRPr sz="5600">
                <a:latin typeface="Arial"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12496271" y="24980636"/>
            <a:ext cx="11583458" cy="1905000"/>
          </a:xfrm>
          <a:prstGeom prst="rect">
            <a:avLst/>
          </a:prstGeom>
          <a:noFill/>
          <a:ln w="9525">
            <a:noFill/>
            <a:miter lim="800000"/>
            <a:headEnd/>
            <a:tailEnd/>
          </a:ln>
          <a:effectLst/>
        </p:spPr>
        <p:txBody>
          <a:bodyPr vert="horz" wrap="square" lIns="365745" tIns="182873" rIns="365745" bIns="182873" numCol="1" anchor="t" anchorCtr="0" compatLnSpc="1">
            <a:prstTxWarp prst="textNoShape">
              <a:avLst/>
            </a:prstTxWarp>
          </a:bodyPr>
          <a:lstStyle>
            <a:lvl1pPr algn="ctr">
              <a:defRPr sz="5600">
                <a:latin typeface="Arial"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26212271" y="24980636"/>
            <a:ext cx="8535458" cy="1905000"/>
          </a:xfrm>
          <a:prstGeom prst="rect">
            <a:avLst/>
          </a:prstGeom>
          <a:noFill/>
          <a:ln w="9525">
            <a:noFill/>
            <a:miter lim="800000"/>
            <a:headEnd/>
            <a:tailEnd/>
          </a:ln>
          <a:effectLst/>
        </p:spPr>
        <p:txBody>
          <a:bodyPr vert="horz" wrap="square" lIns="365745" tIns="182873" rIns="365745" bIns="182873" numCol="1" anchor="t" anchorCtr="0" compatLnSpc="1">
            <a:prstTxWarp prst="textNoShape">
              <a:avLst/>
            </a:prstTxWarp>
          </a:bodyPr>
          <a:lstStyle>
            <a:lvl1pPr algn="r">
              <a:defRPr sz="5600">
                <a:latin typeface="Arial" charset="0"/>
                <a:ea typeface="ＭＳ Ｐゴシック" pitchFamily="24" charset="-128"/>
              </a:defRPr>
            </a:lvl1pPr>
          </a:lstStyle>
          <a:p>
            <a:pPr>
              <a:defRPr/>
            </a:pPr>
            <a:fld id="{9FA2C314-7452-43F5-8138-EECCAF828F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657719" rtl="0" eaLnBrk="0" fontAlgn="base" hangingPunct="0">
        <a:spcBef>
          <a:spcPct val="0"/>
        </a:spcBef>
        <a:spcAft>
          <a:spcPct val="0"/>
        </a:spcAft>
        <a:defRPr sz="17600">
          <a:solidFill>
            <a:schemeClr val="tx2"/>
          </a:solidFill>
          <a:latin typeface="+mj-lt"/>
          <a:ea typeface="MS PGothic" pitchFamily="34" charset="-128"/>
          <a:cs typeface="+mj-cs"/>
        </a:defRPr>
      </a:lvl1pPr>
      <a:lvl2pPr algn="ctr" defTabSz="3657719" rtl="0" eaLnBrk="0" fontAlgn="base" hangingPunct="0">
        <a:spcBef>
          <a:spcPct val="0"/>
        </a:spcBef>
        <a:spcAft>
          <a:spcPct val="0"/>
        </a:spcAft>
        <a:defRPr sz="17600">
          <a:solidFill>
            <a:schemeClr val="tx2"/>
          </a:solidFill>
          <a:latin typeface="Arial" charset="0"/>
          <a:ea typeface="MS PGothic" pitchFamily="34" charset="-128"/>
        </a:defRPr>
      </a:lvl2pPr>
      <a:lvl3pPr algn="ctr" defTabSz="3657719" rtl="0" eaLnBrk="0" fontAlgn="base" hangingPunct="0">
        <a:spcBef>
          <a:spcPct val="0"/>
        </a:spcBef>
        <a:spcAft>
          <a:spcPct val="0"/>
        </a:spcAft>
        <a:defRPr sz="17600">
          <a:solidFill>
            <a:schemeClr val="tx2"/>
          </a:solidFill>
          <a:latin typeface="Arial" charset="0"/>
          <a:ea typeface="MS PGothic" pitchFamily="34" charset="-128"/>
        </a:defRPr>
      </a:lvl3pPr>
      <a:lvl4pPr algn="ctr" defTabSz="3657719" rtl="0" eaLnBrk="0" fontAlgn="base" hangingPunct="0">
        <a:spcBef>
          <a:spcPct val="0"/>
        </a:spcBef>
        <a:spcAft>
          <a:spcPct val="0"/>
        </a:spcAft>
        <a:defRPr sz="17600">
          <a:solidFill>
            <a:schemeClr val="tx2"/>
          </a:solidFill>
          <a:latin typeface="Arial" charset="0"/>
          <a:ea typeface="MS PGothic" pitchFamily="34" charset="-128"/>
        </a:defRPr>
      </a:lvl4pPr>
      <a:lvl5pPr algn="ctr" defTabSz="3657719" rtl="0" eaLnBrk="0" fontAlgn="base" hangingPunct="0">
        <a:spcBef>
          <a:spcPct val="0"/>
        </a:spcBef>
        <a:spcAft>
          <a:spcPct val="0"/>
        </a:spcAft>
        <a:defRPr sz="17600">
          <a:solidFill>
            <a:schemeClr val="tx2"/>
          </a:solidFill>
          <a:latin typeface="Arial" charset="0"/>
          <a:ea typeface="MS PGothic" pitchFamily="34" charset="-128"/>
        </a:defRPr>
      </a:lvl5pPr>
      <a:lvl6pPr marL="380985" algn="ctr" defTabSz="3657719" rtl="0" fontAlgn="base">
        <a:spcBef>
          <a:spcPct val="0"/>
        </a:spcBef>
        <a:spcAft>
          <a:spcPct val="0"/>
        </a:spcAft>
        <a:defRPr sz="17600">
          <a:solidFill>
            <a:schemeClr val="tx2"/>
          </a:solidFill>
          <a:latin typeface="Arial" charset="0"/>
        </a:defRPr>
      </a:lvl6pPr>
      <a:lvl7pPr marL="761970" algn="ctr" defTabSz="3657719" rtl="0" fontAlgn="base">
        <a:spcBef>
          <a:spcPct val="0"/>
        </a:spcBef>
        <a:spcAft>
          <a:spcPct val="0"/>
        </a:spcAft>
        <a:defRPr sz="17600">
          <a:solidFill>
            <a:schemeClr val="tx2"/>
          </a:solidFill>
          <a:latin typeface="Arial" charset="0"/>
        </a:defRPr>
      </a:lvl7pPr>
      <a:lvl8pPr marL="1142954" algn="ctr" defTabSz="3657719" rtl="0" fontAlgn="base">
        <a:spcBef>
          <a:spcPct val="0"/>
        </a:spcBef>
        <a:spcAft>
          <a:spcPct val="0"/>
        </a:spcAft>
        <a:defRPr sz="17600">
          <a:solidFill>
            <a:schemeClr val="tx2"/>
          </a:solidFill>
          <a:latin typeface="Arial" charset="0"/>
        </a:defRPr>
      </a:lvl8pPr>
      <a:lvl9pPr marL="1523939" algn="ctr" defTabSz="3657719" rtl="0" fontAlgn="base">
        <a:spcBef>
          <a:spcPct val="0"/>
        </a:spcBef>
        <a:spcAft>
          <a:spcPct val="0"/>
        </a:spcAft>
        <a:defRPr sz="17600">
          <a:solidFill>
            <a:schemeClr val="tx2"/>
          </a:solidFill>
          <a:latin typeface="Arial" charset="0"/>
        </a:defRPr>
      </a:lvl9pPr>
    </p:titleStyle>
    <p:bodyStyle>
      <a:lvl1pPr marL="1371810" indent="-1371810" algn="l" defTabSz="3657719" rtl="0" eaLnBrk="0" fontAlgn="base" hangingPunct="0">
        <a:spcBef>
          <a:spcPct val="20000"/>
        </a:spcBef>
        <a:spcAft>
          <a:spcPct val="0"/>
        </a:spcAft>
        <a:buChar char="•"/>
        <a:defRPr sz="12800">
          <a:solidFill>
            <a:schemeClr val="tx1"/>
          </a:solidFill>
          <a:latin typeface="+mn-lt"/>
          <a:ea typeface="MS PGothic" pitchFamily="34" charset="-128"/>
          <a:cs typeface="+mn-cs"/>
        </a:defRPr>
      </a:lvl1pPr>
      <a:lvl2pPr marL="2971152" indent="-1142954" algn="l" defTabSz="3657719" rtl="0" eaLnBrk="0" fontAlgn="base" hangingPunct="0">
        <a:spcBef>
          <a:spcPct val="20000"/>
        </a:spcBef>
        <a:spcAft>
          <a:spcPct val="0"/>
        </a:spcAft>
        <a:buChar char="–"/>
        <a:defRPr sz="11200">
          <a:solidFill>
            <a:schemeClr val="tx1"/>
          </a:solidFill>
          <a:latin typeface="+mn-lt"/>
          <a:ea typeface="MS PGothic" pitchFamily="34" charset="-128"/>
        </a:defRPr>
      </a:lvl2pPr>
      <a:lvl3pPr marL="4571817" indent="-914099" algn="l" defTabSz="3657719" rtl="0" eaLnBrk="0" fontAlgn="base" hangingPunct="0">
        <a:spcBef>
          <a:spcPct val="20000"/>
        </a:spcBef>
        <a:spcAft>
          <a:spcPct val="0"/>
        </a:spcAft>
        <a:buChar char="•"/>
        <a:defRPr sz="9600">
          <a:solidFill>
            <a:schemeClr val="tx1"/>
          </a:solidFill>
          <a:latin typeface="+mn-lt"/>
          <a:ea typeface="MS PGothic" pitchFamily="34" charset="-128"/>
        </a:defRPr>
      </a:lvl3pPr>
      <a:lvl4pPr marL="6400015" indent="-914099" algn="l" defTabSz="3657719" rtl="0" eaLnBrk="0" fontAlgn="base" hangingPunct="0">
        <a:spcBef>
          <a:spcPct val="20000"/>
        </a:spcBef>
        <a:spcAft>
          <a:spcPct val="0"/>
        </a:spcAft>
        <a:buChar char="–"/>
        <a:defRPr sz="8000">
          <a:solidFill>
            <a:schemeClr val="tx1"/>
          </a:solidFill>
          <a:latin typeface="+mn-lt"/>
          <a:ea typeface="MS PGothic" pitchFamily="34" charset="-128"/>
        </a:defRPr>
      </a:lvl4pPr>
      <a:lvl5pPr marL="8229536" indent="-914099" algn="l" defTabSz="3657719" rtl="0" eaLnBrk="0" fontAlgn="base" hangingPunct="0">
        <a:spcBef>
          <a:spcPct val="20000"/>
        </a:spcBef>
        <a:spcAft>
          <a:spcPct val="0"/>
        </a:spcAft>
        <a:buChar char="»"/>
        <a:defRPr sz="8000">
          <a:solidFill>
            <a:schemeClr val="tx1"/>
          </a:solidFill>
          <a:latin typeface="+mn-lt"/>
          <a:ea typeface="MS PGothic" pitchFamily="34" charset="-128"/>
        </a:defRPr>
      </a:lvl5pPr>
      <a:lvl6pPr marL="8610521" indent="-914099" algn="l" defTabSz="3657719" rtl="0" fontAlgn="base">
        <a:spcBef>
          <a:spcPct val="20000"/>
        </a:spcBef>
        <a:spcAft>
          <a:spcPct val="0"/>
        </a:spcAft>
        <a:buChar char="»"/>
        <a:defRPr sz="8000">
          <a:solidFill>
            <a:schemeClr val="tx1"/>
          </a:solidFill>
          <a:latin typeface="+mn-lt"/>
        </a:defRPr>
      </a:lvl6pPr>
      <a:lvl7pPr marL="8991505" indent="-914099" algn="l" defTabSz="3657719" rtl="0" fontAlgn="base">
        <a:spcBef>
          <a:spcPct val="20000"/>
        </a:spcBef>
        <a:spcAft>
          <a:spcPct val="0"/>
        </a:spcAft>
        <a:buChar char="»"/>
        <a:defRPr sz="8000">
          <a:solidFill>
            <a:schemeClr val="tx1"/>
          </a:solidFill>
          <a:latin typeface="+mn-lt"/>
        </a:defRPr>
      </a:lvl7pPr>
      <a:lvl8pPr marL="9372490" indent="-914099" algn="l" defTabSz="3657719" rtl="0" fontAlgn="base">
        <a:spcBef>
          <a:spcPct val="20000"/>
        </a:spcBef>
        <a:spcAft>
          <a:spcPct val="0"/>
        </a:spcAft>
        <a:buChar char="»"/>
        <a:defRPr sz="8000">
          <a:solidFill>
            <a:schemeClr val="tx1"/>
          </a:solidFill>
          <a:latin typeface="+mn-lt"/>
        </a:defRPr>
      </a:lvl8pPr>
      <a:lvl9pPr marL="9753475" indent="-914099" algn="l" defTabSz="3657719" rtl="0" fontAlgn="base">
        <a:spcBef>
          <a:spcPct val="20000"/>
        </a:spcBef>
        <a:spcAft>
          <a:spcPct val="0"/>
        </a:spcAft>
        <a:buChar char="»"/>
        <a:defRPr sz="8000">
          <a:solidFill>
            <a:schemeClr val="tx1"/>
          </a:solidFill>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2"/>
          <p:cNvSpPr txBox="1">
            <a:spLocks noChangeArrowheads="1"/>
          </p:cNvSpPr>
          <p:nvPr/>
        </p:nvSpPr>
        <p:spPr bwMode="auto">
          <a:xfrm>
            <a:off x="-13255" y="-66137"/>
            <a:ext cx="36576000" cy="4803412"/>
          </a:xfrm>
          <a:prstGeom prst="rect">
            <a:avLst/>
          </a:prstGeom>
          <a:solidFill>
            <a:schemeClr val="accent1"/>
          </a:solidFill>
          <a:ln w="9525">
            <a:solidFill>
              <a:schemeClr val="tx1"/>
            </a:solidFill>
            <a:miter lim="800000"/>
            <a:headEnd/>
            <a:tailEnd/>
          </a:ln>
        </p:spPr>
        <p:txBody>
          <a:bodyPr lIns="76197" tIns="38098" rIns="76197" bIns="38098" anchor="ctr" anchorCtr="1"/>
          <a:lstStyle>
            <a:lvl1pPr defTabSz="4389438" eaLnBrk="0" hangingPunct="0">
              <a:defRPr sz="8600">
                <a:solidFill>
                  <a:schemeClr val="tx1"/>
                </a:solidFill>
                <a:latin typeface="Arial" pitchFamily="34" charset="0"/>
                <a:ea typeface="MS PGothic" pitchFamily="34" charset="-128"/>
              </a:defRPr>
            </a:lvl1pPr>
            <a:lvl2pPr marL="742950" indent="-285750" defTabSz="4389438" eaLnBrk="0" hangingPunct="0">
              <a:defRPr sz="8600">
                <a:solidFill>
                  <a:schemeClr val="tx1"/>
                </a:solidFill>
                <a:latin typeface="Arial" pitchFamily="34" charset="0"/>
                <a:ea typeface="MS PGothic" pitchFamily="34" charset="-128"/>
              </a:defRPr>
            </a:lvl2pPr>
            <a:lvl3pPr marL="1143000" indent="-228600" defTabSz="4389438" eaLnBrk="0" hangingPunct="0">
              <a:defRPr sz="8600">
                <a:solidFill>
                  <a:schemeClr val="tx1"/>
                </a:solidFill>
                <a:latin typeface="Arial" pitchFamily="34" charset="0"/>
                <a:ea typeface="MS PGothic" pitchFamily="34" charset="-128"/>
              </a:defRPr>
            </a:lvl3pPr>
            <a:lvl4pPr marL="1600200" indent="-228600" defTabSz="4389438" eaLnBrk="0" hangingPunct="0">
              <a:defRPr sz="8600">
                <a:solidFill>
                  <a:schemeClr val="tx1"/>
                </a:solidFill>
                <a:latin typeface="Arial" pitchFamily="34" charset="0"/>
                <a:ea typeface="MS PGothic" pitchFamily="34" charset="-128"/>
              </a:defRPr>
            </a:lvl4pPr>
            <a:lvl5pPr marL="2057400" indent="-228600" defTabSz="4389438" eaLnBrk="0" hangingPunct="0">
              <a:defRPr sz="8600">
                <a:solidFill>
                  <a:schemeClr val="tx1"/>
                </a:solidFill>
                <a:latin typeface="Arial" pitchFamily="34" charset="0"/>
                <a:ea typeface="MS PGothic" pitchFamily="34" charset="-128"/>
              </a:defRPr>
            </a:lvl5pPr>
            <a:lvl6pPr marL="2514600" indent="-228600" defTabSz="4389438" eaLnBrk="0" fontAlgn="base" hangingPunct="0">
              <a:spcBef>
                <a:spcPct val="0"/>
              </a:spcBef>
              <a:spcAft>
                <a:spcPct val="0"/>
              </a:spcAft>
              <a:defRPr sz="8600">
                <a:solidFill>
                  <a:schemeClr val="tx1"/>
                </a:solidFill>
                <a:latin typeface="Arial" pitchFamily="34" charset="0"/>
                <a:ea typeface="MS PGothic" pitchFamily="34" charset="-128"/>
              </a:defRPr>
            </a:lvl6pPr>
            <a:lvl7pPr marL="2971800" indent="-228600" defTabSz="4389438" eaLnBrk="0" fontAlgn="base" hangingPunct="0">
              <a:spcBef>
                <a:spcPct val="0"/>
              </a:spcBef>
              <a:spcAft>
                <a:spcPct val="0"/>
              </a:spcAft>
              <a:defRPr sz="8600">
                <a:solidFill>
                  <a:schemeClr val="tx1"/>
                </a:solidFill>
                <a:latin typeface="Arial" pitchFamily="34" charset="0"/>
                <a:ea typeface="MS PGothic" pitchFamily="34" charset="-128"/>
              </a:defRPr>
            </a:lvl7pPr>
            <a:lvl8pPr marL="3429000" indent="-228600" defTabSz="4389438" eaLnBrk="0" fontAlgn="base" hangingPunct="0">
              <a:spcBef>
                <a:spcPct val="0"/>
              </a:spcBef>
              <a:spcAft>
                <a:spcPct val="0"/>
              </a:spcAft>
              <a:defRPr sz="8600">
                <a:solidFill>
                  <a:schemeClr val="tx1"/>
                </a:solidFill>
                <a:latin typeface="Arial" pitchFamily="34" charset="0"/>
                <a:ea typeface="MS PGothic" pitchFamily="34" charset="-128"/>
              </a:defRPr>
            </a:lvl8pPr>
            <a:lvl9pPr marL="3886200" indent="-228600" defTabSz="4389438" eaLnBrk="0" fontAlgn="base" hangingPunct="0">
              <a:spcBef>
                <a:spcPct val="0"/>
              </a:spcBef>
              <a:spcAft>
                <a:spcPct val="0"/>
              </a:spcAft>
              <a:defRPr sz="8600">
                <a:solidFill>
                  <a:schemeClr val="tx1"/>
                </a:solidFill>
                <a:latin typeface="Arial" pitchFamily="34" charset="0"/>
                <a:ea typeface="MS PGothic" pitchFamily="34" charset="-128"/>
              </a:defRPr>
            </a:lvl9pPr>
          </a:lstStyle>
          <a:p>
            <a:pPr algn="ctr" eaLnBrk="1" hangingPunct="1"/>
            <a:r>
              <a:rPr lang="en-US" sz="7200" b="1" dirty="0">
                <a:solidFill>
                  <a:schemeClr val="tx2"/>
                </a:solidFill>
              </a:rPr>
              <a:t>Bucknell in Dublin</a:t>
            </a:r>
          </a:p>
          <a:p>
            <a:pPr algn="ctr" eaLnBrk="1" hangingPunct="1"/>
            <a:r>
              <a:rPr lang="en-US" sz="4100" b="1" dirty="0">
                <a:solidFill>
                  <a:srgbClr val="FF9900"/>
                </a:solidFill>
              </a:rPr>
              <a:t> </a:t>
            </a:r>
            <a:r>
              <a:rPr lang="en-US" sz="4400" b="1" dirty="0">
                <a:solidFill>
                  <a:schemeClr val="bg1"/>
                </a:solidFill>
              </a:rPr>
              <a:t>Lauren Joyce</a:t>
            </a:r>
            <a:r>
              <a:rPr lang="en-US" sz="4400" b="1" dirty="0">
                <a:solidFill>
                  <a:srgbClr val="FF9900"/>
                </a:solidFill>
              </a:rPr>
              <a:t>.</a:t>
            </a:r>
            <a:br>
              <a:rPr lang="en-US" sz="5000" b="1" dirty="0">
                <a:solidFill>
                  <a:srgbClr val="FF9900"/>
                </a:solidFill>
              </a:rPr>
            </a:br>
            <a:r>
              <a:rPr lang="en-US" sz="5000" b="1" i="1" dirty="0">
                <a:solidFill>
                  <a:schemeClr val="bg1"/>
                </a:solidFill>
              </a:rPr>
              <a:t> Summer Internship Program 2024</a:t>
            </a:r>
            <a:endParaRPr lang="en-US" sz="4400" b="1" i="1" dirty="0">
              <a:solidFill>
                <a:schemeClr val="bg1"/>
              </a:solidFill>
            </a:endParaRPr>
          </a:p>
        </p:txBody>
      </p:sp>
      <p:sp>
        <p:nvSpPr>
          <p:cNvPr id="2062" name="Rectangle 167"/>
          <p:cNvSpPr>
            <a:spLocks noChangeArrowheads="1"/>
          </p:cNvSpPr>
          <p:nvPr/>
        </p:nvSpPr>
        <p:spPr bwMode="auto">
          <a:xfrm>
            <a:off x="13971324" y="5093230"/>
            <a:ext cx="8633354" cy="859896"/>
          </a:xfrm>
          <a:prstGeom prst="rect">
            <a:avLst/>
          </a:prstGeom>
          <a:solidFill>
            <a:schemeClr val="tx2"/>
          </a:solidFill>
          <a:ln w="9525">
            <a:solidFill>
              <a:schemeClr val="tx1"/>
            </a:solidFill>
            <a:miter lim="800000"/>
            <a:headEnd/>
            <a:tailEnd/>
          </a:ln>
        </p:spPr>
        <p:txBody>
          <a:bodyPr wrap="none" lIns="114295" tIns="57148" rIns="114295" bIns="57148" anchor="ctr"/>
          <a:lstStyle/>
          <a:p>
            <a:pPr algn="ctr" defTabSz="3135187"/>
            <a:r>
              <a:rPr lang="en-US" sz="4800" b="1" dirty="0">
                <a:solidFill>
                  <a:schemeClr val="bg1"/>
                </a:solidFill>
              </a:rPr>
              <a:t>Abstract</a:t>
            </a:r>
          </a:p>
        </p:txBody>
      </p:sp>
      <p:sp>
        <p:nvSpPr>
          <p:cNvPr id="2066" name="TextBox 26"/>
          <p:cNvSpPr txBox="1">
            <a:spLocks noChangeArrowheads="1"/>
          </p:cNvSpPr>
          <p:nvPr/>
        </p:nvSpPr>
        <p:spPr bwMode="auto">
          <a:xfrm>
            <a:off x="27797996" y="10031678"/>
            <a:ext cx="8132422" cy="99873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76197" tIns="38098" rIns="76197" bIns="38098">
            <a:spAutoFit/>
          </a:bodyPr>
          <a:lstStyle>
            <a:lvl1pPr eaLnBrk="0" hangingPunct="0">
              <a:defRPr sz="8600">
                <a:solidFill>
                  <a:schemeClr val="tx1"/>
                </a:solidFill>
                <a:latin typeface="Arial" pitchFamily="34" charset="0"/>
                <a:ea typeface="MS PGothic" pitchFamily="34" charset="-128"/>
              </a:defRPr>
            </a:lvl1pPr>
            <a:lvl2pPr marL="742950" indent="-285750" eaLnBrk="0" hangingPunct="0">
              <a:defRPr sz="8600">
                <a:solidFill>
                  <a:schemeClr val="tx1"/>
                </a:solidFill>
                <a:latin typeface="Arial" pitchFamily="34" charset="0"/>
                <a:ea typeface="MS PGothic" pitchFamily="34" charset="-128"/>
              </a:defRPr>
            </a:lvl2pPr>
            <a:lvl3pPr marL="1143000" indent="-228600" eaLnBrk="0" hangingPunct="0">
              <a:defRPr sz="8600">
                <a:solidFill>
                  <a:schemeClr val="tx1"/>
                </a:solidFill>
                <a:latin typeface="Arial" pitchFamily="34" charset="0"/>
                <a:ea typeface="MS PGothic" pitchFamily="34" charset="-128"/>
              </a:defRPr>
            </a:lvl3pPr>
            <a:lvl4pPr marL="1600200" indent="-228600" eaLnBrk="0" hangingPunct="0">
              <a:defRPr sz="8600">
                <a:solidFill>
                  <a:schemeClr val="tx1"/>
                </a:solidFill>
                <a:latin typeface="Arial" pitchFamily="34" charset="0"/>
                <a:ea typeface="MS PGothic" pitchFamily="34" charset="-128"/>
              </a:defRPr>
            </a:lvl4pPr>
            <a:lvl5pPr marL="2057400" indent="-228600" eaLnBrk="0" hangingPunct="0">
              <a:defRPr sz="8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8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8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8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8600">
                <a:solidFill>
                  <a:schemeClr val="tx1"/>
                </a:solidFill>
                <a:latin typeface="Arial" pitchFamily="34" charset="0"/>
                <a:ea typeface="MS PGothic" pitchFamily="34" charset="-128"/>
              </a:defRPr>
            </a:lvl9pPr>
          </a:lstStyle>
          <a:p>
            <a:r>
              <a:rPr lang="en-US" sz="2300" b="1" dirty="0"/>
              <a:t>Food:</a:t>
            </a:r>
          </a:p>
          <a:p>
            <a:r>
              <a:rPr lang="en-US" sz="2300" dirty="0"/>
              <a:t>During the course of the program my friends and I became enwrapped in what the city had to offer. The Ramen Bar and Murphy’s were frequently visited spots, as was </a:t>
            </a:r>
            <a:r>
              <a:rPr lang="en-US" sz="2300" dirty="0" err="1"/>
              <a:t>Beanhive</a:t>
            </a:r>
            <a:r>
              <a:rPr lang="en-US" sz="2300" dirty="0"/>
              <a:t>. Later in Galway I had the best pizza I’ve ever had at the Dough Bros. </a:t>
            </a:r>
          </a:p>
          <a:p>
            <a:endParaRPr lang="en-US" sz="2300" b="1" dirty="0"/>
          </a:p>
          <a:p>
            <a:r>
              <a:rPr lang="en-US" sz="2300" b="1" dirty="0"/>
              <a:t>Travel: </a:t>
            </a:r>
            <a:endParaRPr lang="en-US" sz="2300" dirty="0"/>
          </a:p>
          <a:p>
            <a:r>
              <a:rPr lang="en-US" sz="2300" dirty="0"/>
              <a:t>On our free weekends in which we could more flexibility I went to two of my favorite cities!</a:t>
            </a:r>
          </a:p>
          <a:p>
            <a:pPr marL="342900" indent="-342900">
              <a:buFont typeface="Arial" panose="020B0604020202020204" pitchFamily="34" charset="0"/>
              <a:buChar char="•"/>
            </a:pPr>
            <a:r>
              <a:rPr lang="en-US" sz="2300" dirty="0"/>
              <a:t>Amsterdam </a:t>
            </a:r>
          </a:p>
          <a:p>
            <a:r>
              <a:rPr lang="en-US" sz="2300" dirty="0"/>
              <a:t>The city was clean, full of canals and greenery and the people were consistently lovely. The social life was lively, I found there was plenty to and the food was incredible</a:t>
            </a:r>
          </a:p>
          <a:p>
            <a:pPr marL="342900" indent="-342900">
              <a:buFont typeface="Arial" panose="020B0604020202020204" pitchFamily="34" charset="0"/>
              <a:buChar char="•"/>
            </a:pPr>
            <a:r>
              <a:rPr lang="en-US" sz="2300" dirty="0"/>
              <a:t>Edinburgh</a:t>
            </a:r>
          </a:p>
          <a:p>
            <a:r>
              <a:rPr lang="en-US" sz="2300" dirty="0"/>
              <a:t> In Scotland this city had more of an English influence that was very interesting to see. Although it felt more touristy, off the beaten path people were friendly and the countryside was beautiful similarly to the architecture.</a:t>
            </a:r>
          </a:p>
          <a:p>
            <a:endParaRPr lang="en-US" sz="2300" dirty="0"/>
          </a:p>
          <a:p>
            <a:r>
              <a:rPr lang="en-US" sz="2300" dirty="0"/>
              <a:t>During these weekends I was able to spend time with classmates who once were strangers, and soon became great friends. I couldn’t recommend this program more to anyone who wants to have a similar experience, to gain internship experience and to make long-lasting memories. </a:t>
            </a:r>
          </a:p>
          <a:p>
            <a:endParaRPr lang="en-US" sz="2300" dirty="0"/>
          </a:p>
          <a:p>
            <a:pPr marL="1085850" lvl="1" indent="-342900">
              <a:buFont typeface="Arial" panose="020B0604020202020204" pitchFamily="34" charset="0"/>
              <a:buChar char="•"/>
            </a:pPr>
            <a:endParaRPr lang="en-US" sz="2300" dirty="0"/>
          </a:p>
          <a:p>
            <a:pPr marL="1085850" lvl="1" indent="-342900">
              <a:buFont typeface="Arial" panose="020B0604020202020204" pitchFamily="34" charset="0"/>
              <a:buChar char="•"/>
            </a:pPr>
            <a:endParaRPr lang="en-US" sz="2300" dirty="0"/>
          </a:p>
        </p:txBody>
      </p:sp>
      <p:sp>
        <p:nvSpPr>
          <p:cNvPr id="2068" name="Text Box 764"/>
          <p:cNvSpPr txBox="1">
            <a:spLocks noChangeArrowheads="1"/>
          </p:cNvSpPr>
          <p:nvPr/>
        </p:nvSpPr>
        <p:spPr bwMode="auto">
          <a:xfrm>
            <a:off x="27962619" y="22805761"/>
            <a:ext cx="7933402" cy="405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42846" tIns="71425" rIns="142846" bIns="71425">
            <a:spAutoFit/>
          </a:bodyPr>
          <a:lstStyle>
            <a:lvl1pPr marL="457200" indent="-457200" eaLnBrk="0" hangingPunct="0">
              <a:defRPr sz="8600">
                <a:solidFill>
                  <a:schemeClr val="tx1"/>
                </a:solidFill>
                <a:latin typeface="Arial" pitchFamily="34" charset="0"/>
                <a:ea typeface="MS PGothic" pitchFamily="34" charset="-128"/>
              </a:defRPr>
            </a:lvl1pPr>
            <a:lvl2pPr marL="742950" indent="-285750" eaLnBrk="0" hangingPunct="0">
              <a:defRPr sz="8600">
                <a:solidFill>
                  <a:schemeClr val="tx1"/>
                </a:solidFill>
                <a:latin typeface="Arial" pitchFamily="34" charset="0"/>
                <a:ea typeface="MS PGothic" pitchFamily="34" charset="-128"/>
              </a:defRPr>
            </a:lvl2pPr>
            <a:lvl3pPr marL="1143000" indent="-228600" eaLnBrk="0" hangingPunct="0">
              <a:defRPr sz="8600">
                <a:solidFill>
                  <a:schemeClr val="tx1"/>
                </a:solidFill>
                <a:latin typeface="Arial" pitchFamily="34" charset="0"/>
                <a:ea typeface="MS PGothic" pitchFamily="34" charset="-128"/>
              </a:defRPr>
            </a:lvl3pPr>
            <a:lvl4pPr marL="1600200" indent="-228600" eaLnBrk="0" hangingPunct="0">
              <a:defRPr sz="8600">
                <a:solidFill>
                  <a:schemeClr val="tx1"/>
                </a:solidFill>
                <a:latin typeface="Arial" pitchFamily="34" charset="0"/>
                <a:ea typeface="MS PGothic" pitchFamily="34" charset="-128"/>
              </a:defRPr>
            </a:lvl4pPr>
            <a:lvl5pPr marL="2057400" indent="-228600" eaLnBrk="0" hangingPunct="0">
              <a:defRPr sz="8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8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8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8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8600">
                <a:solidFill>
                  <a:schemeClr val="tx1"/>
                </a:solidFill>
                <a:latin typeface="Arial" pitchFamily="34" charset="0"/>
                <a:ea typeface="MS PGothic" pitchFamily="34" charset="-128"/>
              </a:defRPr>
            </a:lvl9pPr>
          </a:lstStyle>
          <a:p>
            <a:pPr eaLnBrk="1" hangingPunct="1"/>
            <a:endParaRPr lang="en-US" sz="1700" dirty="0"/>
          </a:p>
        </p:txBody>
      </p:sp>
      <p:sp>
        <p:nvSpPr>
          <p:cNvPr id="2075" name="TextBox 7"/>
          <p:cNvSpPr txBox="1">
            <a:spLocks noChangeArrowheads="1"/>
          </p:cNvSpPr>
          <p:nvPr/>
        </p:nvSpPr>
        <p:spPr bwMode="auto">
          <a:xfrm>
            <a:off x="9784798" y="10208092"/>
            <a:ext cx="8182773" cy="1104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76197" tIns="38098" rIns="76197" bIns="38098">
            <a:spAutoFit/>
          </a:bodyPr>
          <a:lstStyle>
            <a:lvl1pPr eaLnBrk="0" hangingPunct="0">
              <a:defRPr sz="8600">
                <a:solidFill>
                  <a:schemeClr val="tx1"/>
                </a:solidFill>
                <a:latin typeface="Arial" pitchFamily="34" charset="0"/>
                <a:ea typeface="MS PGothic" pitchFamily="34" charset="-128"/>
              </a:defRPr>
            </a:lvl1pPr>
            <a:lvl2pPr marL="742950" indent="-285750" eaLnBrk="0" hangingPunct="0">
              <a:defRPr sz="8600">
                <a:solidFill>
                  <a:schemeClr val="tx1"/>
                </a:solidFill>
                <a:latin typeface="Arial" pitchFamily="34" charset="0"/>
                <a:ea typeface="MS PGothic" pitchFamily="34" charset="-128"/>
              </a:defRPr>
            </a:lvl2pPr>
            <a:lvl3pPr marL="1143000" indent="-228600" eaLnBrk="0" hangingPunct="0">
              <a:defRPr sz="8600">
                <a:solidFill>
                  <a:schemeClr val="tx1"/>
                </a:solidFill>
                <a:latin typeface="Arial" pitchFamily="34" charset="0"/>
                <a:ea typeface="MS PGothic" pitchFamily="34" charset="-128"/>
              </a:defRPr>
            </a:lvl3pPr>
            <a:lvl4pPr marL="1600200" indent="-228600" eaLnBrk="0" hangingPunct="0">
              <a:defRPr sz="8600">
                <a:solidFill>
                  <a:schemeClr val="tx1"/>
                </a:solidFill>
                <a:latin typeface="Arial" pitchFamily="34" charset="0"/>
                <a:ea typeface="MS PGothic" pitchFamily="34" charset="-128"/>
              </a:defRPr>
            </a:lvl4pPr>
            <a:lvl5pPr marL="2057400" indent="-228600" eaLnBrk="0" hangingPunct="0">
              <a:defRPr sz="8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8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8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8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8600">
                <a:solidFill>
                  <a:schemeClr val="tx1"/>
                </a:solidFill>
                <a:latin typeface="Arial" pitchFamily="34" charset="0"/>
                <a:ea typeface="MS PGothic" pitchFamily="34" charset="-128"/>
              </a:defRPr>
            </a:lvl9pPr>
          </a:lstStyle>
          <a:p>
            <a:pPr marL="317487" indent="-317487">
              <a:spcBef>
                <a:spcPct val="50000"/>
              </a:spcBef>
              <a:defRPr/>
            </a:pPr>
            <a:r>
              <a:rPr lang="en-US" sz="2300" b="1" dirty="0">
                <a:latin typeface="Arial" pitchFamily="-108" charset="0"/>
                <a:ea typeface="ＭＳ Ｐゴシック" pitchFamily="-108" charset="-128"/>
                <a:cs typeface="ＭＳ Ｐゴシック" pitchFamily="-108" charset="-128"/>
              </a:rPr>
              <a:t>Burrell Marketing and Publicity:</a:t>
            </a:r>
          </a:p>
          <a:p>
            <a:pPr indent="-317487">
              <a:defRPr/>
            </a:pPr>
            <a:r>
              <a:rPr lang="en-US" sz="2300" dirty="0">
                <a:latin typeface="Arial" pitchFamily="-108" charset="0"/>
                <a:ea typeface="ＭＳ Ｐゴシック" pitchFamily="-108" charset="-128"/>
                <a:cs typeface="ＭＳ Ｐゴシック" pitchFamily="-108" charset="-128"/>
              </a:rPr>
              <a:t>At Burrell I was a marketing and communications intern, a company located in south Dublin in the city at 5 Pembroke Lane. Here, I worked 9-5 in person Tuesday to Friday with another intern, 4 coworkers and a supervisor.</a:t>
            </a:r>
          </a:p>
          <a:p>
            <a:pPr indent="-317487">
              <a:defRPr/>
            </a:pPr>
            <a:endParaRPr lang="en-US" sz="2300" dirty="0">
              <a:latin typeface="Arial" pitchFamily="-108" charset="0"/>
              <a:ea typeface="ＭＳ Ｐゴシック" pitchFamily="-108" charset="-128"/>
              <a:cs typeface="ＭＳ Ｐゴシック" pitchFamily="-108" charset="-128"/>
            </a:endParaRPr>
          </a:p>
          <a:p>
            <a:pPr indent="-317487">
              <a:defRPr/>
            </a:pPr>
            <a:r>
              <a:rPr lang="en-US" sz="2300" b="1" dirty="0">
                <a:latin typeface="Arial" pitchFamily="-108" charset="0"/>
                <a:ea typeface="ＭＳ Ｐゴシック" pitchFamily="-108" charset="-128"/>
                <a:cs typeface="ＭＳ Ｐゴシック" pitchFamily="-108" charset="-128"/>
              </a:rPr>
              <a:t>Overview: </a:t>
            </a:r>
          </a:p>
          <a:p>
            <a:pPr indent="-317487">
              <a:defRPr/>
            </a:pPr>
            <a:r>
              <a:rPr lang="en-US" sz="2300" dirty="0">
                <a:latin typeface="Arial" pitchFamily="-108" charset="0"/>
                <a:ea typeface="ＭＳ Ｐゴシック" pitchFamily="-108" charset="-128"/>
                <a:cs typeface="ＭＳ Ｐゴシック" pitchFamily="-108" charset="-128"/>
              </a:rPr>
              <a:t>Burrell is a PR agency that works with several consumer and lifestyle brands, such as Aveeno, Neutrogena, Boohoo and Pretty Little Thing to name a few. With different media and influencer contacts they work with, they help with product launches, facilitate press releases and giftings,  events and other experiences.</a:t>
            </a:r>
          </a:p>
          <a:p>
            <a:pPr indent="-317487">
              <a:defRPr/>
            </a:pPr>
            <a:endParaRPr lang="en-US" sz="2300" dirty="0">
              <a:latin typeface="Arial" pitchFamily="-108" charset="0"/>
              <a:ea typeface="ＭＳ Ｐゴシック" pitchFamily="-108" charset="-128"/>
              <a:cs typeface="ＭＳ Ｐゴシック" pitchFamily="-108" charset="-128"/>
            </a:endParaRPr>
          </a:p>
          <a:p>
            <a:pPr indent="-317487">
              <a:defRPr/>
            </a:pPr>
            <a:endParaRPr lang="en-US" sz="2300" dirty="0">
              <a:latin typeface="Arial" pitchFamily="-108" charset="0"/>
              <a:ea typeface="ＭＳ Ｐゴシック" pitchFamily="-108" charset="-128"/>
              <a:cs typeface="ＭＳ Ｐゴシック" pitchFamily="-108" charset="-128"/>
            </a:endParaRPr>
          </a:p>
          <a:p>
            <a:pPr indent="-317487">
              <a:defRPr/>
            </a:pPr>
            <a:endParaRPr lang="en-US" sz="2300" b="1" dirty="0">
              <a:latin typeface="Arial" pitchFamily="-108" charset="0"/>
              <a:ea typeface="ＭＳ Ｐゴシック" pitchFamily="-108" charset="-128"/>
              <a:cs typeface="ＭＳ Ｐゴシック" pitchFamily="-108" charset="-128"/>
            </a:endParaRPr>
          </a:p>
          <a:p>
            <a:pPr indent="-317487">
              <a:defRPr/>
            </a:pPr>
            <a:r>
              <a:rPr lang="en-US" sz="2300" b="1" dirty="0">
                <a:latin typeface="Arial" pitchFamily="-108" charset="0"/>
                <a:ea typeface="ＭＳ Ｐゴシック" pitchFamily="-108" charset="-128"/>
                <a:cs typeface="ＭＳ Ｐゴシック" pitchFamily="-108" charset="-128"/>
              </a:rPr>
              <a:t>My experience: </a:t>
            </a:r>
          </a:p>
          <a:p>
            <a:pPr marL="25413" indent="-342900">
              <a:buFont typeface="Arial" panose="020B0604020202020204" pitchFamily="34" charset="0"/>
              <a:buChar char="•"/>
              <a:defRPr/>
            </a:pPr>
            <a:r>
              <a:rPr lang="en-US" sz="2300" dirty="0">
                <a:latin typeface="Arial" pitchFamily="-108" charset="0"/>
                <a:ea typeface="ＭＳ Ｐゴシック" pitchFamily="-108" charset="-128"/>
                <a:cs typeface="ＭＳ Ｐゴシック" pitchFamily="-108" charset="-128"/>
              </a:rPr>
              <a:t>I helped with different brand events, going to venues or helping to set up. I also created different press packs to be sent out, labeling and packaging as needed. I found different influencers/ media contacts to work with and later on created coverage reports. Lastly, I wrote press releases for different products and on some hotels Burrell works with. </a:t>
            </a:r>
          </a:p>
          <a:p>
            <a:pPr marL="25413" indent="-342900">
              <a:buFont typeface="Arial" panose="020B0604020202020204" pitchFamily="34" charset="0"/>
              <a:buChar char="•"/>
              <a:defRPr/>
            </a:pPr>
            <a:r>
              <a:rPr lang="en-US" sz="2300" dirty="0">
                <a:latin typeface="Arial" pitchFamily="-108" charset="0"/>
                <a:ea typeface="ＭＳ Ｐゴシック" pitchFamily="-108" charset="-128"/>
                <a:cs typeface="ＭＳ Ｐゴシック" pitchFamily="-108" charset="-128"/>
              </a:rPr>
              <a:t>I learned a lot when it comes to working in a professional environment and got to relate course concepts from my marketing and business classes to real life which has been instrumental. It was such a relaxed, collaborative environment that was so fun to work in, I’ll miss it a ton!</a:t>
            </a:r>
          </a:p>
          <a:p>
            <a:pPr indent="-317487">
              <a:defRPr/>
            </a:pPr>
            <a:endParaRPr lang="en-US" sz="2300" dirty="0">
              <a:latin typeface="Arial" pitchFamily="-108" charset="0"/>
              <a:ea typeface="ＭＳ Ｐゴシック" pitchFamily="-108" charset="-128"/>
              <a:cs typeface="ＭＳ Ｐゴシック" pitchFamily="-108" charset="-128"/>
            </a:endParaRPr>
          </a:p>
          <a:p>
            <a:pPr indent="-317487">
              <a:defRPr/>
            </a:pPr>
            <a:endParaRPr lang="en-US" sz="2300" dirty="0">
              <a:latin typeface="Arial" pitchFamily="-108" charset="0"/>
              <a:ea typeface="ＭＳ Ｐゴシック" pitchFamily="-108" charset="-128"/>
              <a:cs typeface="ＭＳ Ｐゴシック" pitchFamily="-108" charset="-128"/>
            </a:endParaRPr>
          </a:p>
          <a:p>
            <a:pPr indent="-317487">
              <a:defRPr/>
            </a:pPr>
            <a:endParaRPr lang="en-US" sz="2300" dirty="0">
              <a:latin typeface="Arial" pitchFamily="-108" charset="0"/>
              <a:ea typeface="ＭＳ Ｐゴシック" pitchFamily="-108" charset="-128"/>
              <a:cs typeface="ＭＳ Ｐゴシック" pitchFamily="-108" charset="-128"/>
            </a:endParaRPr>
          </a:p>
        </p:txBody>
      </p:sp>
      <p:sp>
        <p:nvSpPr>
          <p:cNvPr id="2" name="Rectangle 1"/>
          <p:cNvSpPr/>
          <p:nvPr/>
        </p:nvSpPr>
        <p:spPr>
          <a:xfrm>
            <a:off x="865895" y="10230805"/>
            <a:ext cx="8070856" cy="11757061"/>
          </a:xfrm>
          <a:prstGeom prst="rect">
            <a:avLst/>
          </a:prstGeom>
        </p:spPr>
        <p:txBody>
          <a:bodyPr wrap="square" lIns="76197" tIns="38098" rIns="76197" bIns="38098">
            <a:spAutoFit/>
          </a:bodyPr>
          <a:lstStyle/>
          <a:p>
            <a:r>
              <a:rPr lang="en-US" sz="2300" dirty="0"/>
              <a:t>Our class: </a:t>
            </a:r>
            <a:r>
              <a:rPr lang="en-US" sz="2300" b="1" dirty="0"/>
              <a:t>Guinness to Globalization : ANOP 315</a:t>
            </a:r>
          </a:p>
          <a:p>
            <a:endParaRPr lang="en-US" sz="2300" dirty="0"/>
          </a:p>
          <a:p>
            <a:r>
              <a:rPr lang="en-US" sz="2300" dirty="0"/>
              <a:t>This Analytics and Operations class is a management course, focused on Ireland’s supply chain, operations and services. At the same time, it does so through a historical perspective and the class could be segmented through different time periods. Distinct centuries were looked at, along with specific events including partition, Irish independence, the Troubles and the Celtic Tiger Era. </a:t>
            </a:r>
          </a:p>
          <a:p>
            <a:endParaRPr lang="en-US" sz="2300" dirty="0"/>
          </a:p>
          <a:p>
            <a:r>
              <a:rPr lang="en-US" sz="2300" b="1" dirty="0"/>
              <a:t>Applications:</a:t>
            </a:r>
          </a:p>
          <a:p>
            <a:r>
              <a:rPr lang="en-US" sz="2300" dirty="0"/>
              <a:t>As we progressed through the material, we had class trips to relevant locations where we could apply concepts and learn more about the historical background regarding them. Through these field trips such as to the Guinness Storehouse or the Titanic Museum, it helped solidify what we had been learning. </a:t>
            </a:r>
          </a:p>
          <a:p>
            <a:endParaRPr lang="en-US" sz="2300" dirty="0"/>
          </a:p>
          <a:p>
            <a:r>
              <a:rPr lang="en-US" sz="2300" b="1" dirty="0"/>
              <a:t>How? </a:t>
            </a:r>
          </a:p>
          <a:p>
            <a:r>
              <a:rPr lang="en-US" sz="2300" dirty="0"/>
              <a:t>The class took place on Mondays on the UCD campus walking distance from our dorms. The class was three hours long and each week we were assigned a one-page write up to relate our internship, class content and the field trip we went on. This would center around the time periods laid out previously, to make up our final paper due at the conclusion of the program. </a:t>
            </a:r>
          </a:p>
          <a:p>
            <a:r>
              <a:rPr lang="en-US" sz="2300" dirty="0"/>
              <a:t> </a:t>
            </a:r>
          </a:p>
          <a:p>
            <a:endParaRPr lang="en-US" sz="2300" dirty="0"/>
          </a:p>
          <a:p>
            <a:endParaRPr lang="en-US" sz="2300" dirty="0"/>
          </a:p>
          <a:p>
            <a:endParaRPr lang="en-US" sz="2300" dirty="0"/>
          </a:p>
          <a:p>
            <a:endParaRPr lang="en-US" sz="2300" dirty="0"/>
          </a:p>
          <a:p>
            <a:endParaRPr lang="en-US" sz="2300" dirty="0"/>
          </a:p>
          <a:p>
            <a:endParaRPr lang="en-US" sz="2300" dirty="0"/>
          </a:p>
        </p:txBody>
      </p:sp>
      <p:sp>
        <p:nvSpPr>
          <p:cNvPr id="31" name="Rectangle 167"/>
          <p:cNvSpPr>
            <a:spLocks noChangeArrowheads="1"/>
          </p:cNvSpPr>
          <p:nvPr/>
        </p:nvSpPr>
        <p:spPr bwMode="auto">
          <a:xfrm>
            <a:off x="831686" y="8908413"/>
            <a:ext cx="8152100" cy="757904"/>
          </a:xfrm>
          <a:prstGeom prst="rect">
            <a:avLst/>
          </a:prstGeom>
          <a:solidFill>
            <a:schemeClr val="tx2"/>
          </a:solidFill>
          <a:ln w="9525">
            <a:solidFill>
              <a:schemeClr val="tx1"/>
            </a:solidFill>
            <a:miter lim="800000"/>
            <a:headEnd/>
            <a:tailEnd/>
          </a:ln>
        </p:spPr>
        <p:txBody>
          <a:bodyPr wrap="none" lIns="114295" tIns="57148" rIns="114295" bIns="57148" anchor="ctr"/>
          <a:lstStyle/>
          <a:p>
            <a:pPr algn="ctr" defTabSz="3135187"/>
            <a:r>
              <a:rPr lang="en-US" sz="4800" b="1" dirty="0">
                <a:solidFill>
                  <a:schemeClr val="bg1"/>
                </a:solidFill>
              </a:rPr>
              <a:t>Course Work</a:t>
            </a:r>
          </a:p>
        </p:txBody>
      </p:sp>
      <p:sp>
        <p:nvSpPr>
          <p:cNvPr id="3" name="Rectangle 2"/>
          <p:cNvSpPr/>
          <p:nvPr/>
        </p:nvSpPr>
        <p:spPr>
          <a:xfrm>
            <a:off x="682016" y="6340597"/>
            <a:ext cx="35185459" cy="2329673"/>
          </a:xfrm>
          <a:prstGeom prst="rect">
            <a:avLst/>
          </a:prstGeom>
        </p:spPr>
        <p:txBody>
          <a:bodyPr wrap="square" lIns="76197" tIns="38098" rIns="76197" bIns="38098">
            <a:spAutoFit/>
          </a:bodyPr>
          <a:lstStyle/>
          <a:p>
            <a:pPr algn="just" eaLnBrk="1" hangingPunct="1">
              <a:lnSpc>
                <a:spcPct val="130000"/>
              </a:lnSpc>
            </a:pPr>
            <a:r>
              <a:rPr lang="en-US" altLang="ja-JP" sz="2300" dirty="0"/>
              <a:t>Over the last eight weeks, Bucknell students have lived in Dublin, specifically at the UCD campus, having classes on Monday and an internship the rest of the weekdays. After class on Mondays we continued our studies, going to a wide range of tours, walking through museums or visiting other spots in and around Dublin with a focus on learning about Irish history and culture. Then, on the weekends we explored what feels like a majority of the country, traveling to Kilkenny, Belfast and Galway to name a few major spots. We’ve lived with 5 other students in an apartment, though a significant amount of my time was spent in the city where my internship at Burrell Marketing and Publicity was located. I chose this internship specifically as the summer is the only time I could study abroad being a 3-season athlete, and I wanted to explore a new country while getting some credits and meeting new people. I leave this program with lifelong friendships, an expanded worldview and professional experience that gives me a lot of confidence for my future. I can’t understate how grateful I am for signing up and going out of my comfort zone, to soon experience an extremely fun and rewarding summer! </a:t>
            </a:r>
            <a:endParaRPr lang="en-US" sz="2300" dirty="0"/>
          </a:p>
        </p:txBody>
      </p:sp>
      <p:sp>
        <p:nvSpPr>
          <p:cNvPr id="37" name="Rectangle 167"/>
          <p:cNvSpPr>
            <a:spLocks noChangeArrowheads="1"/>
          </p:cNvSpPr>
          <p:nvPr/>
        </p:nvSpPr>
        <p:spPr bwMode="auto">
          <a:xfrm>
            <a:off x="27721898" y="8917819"/>
            <a:ext cx="8152100" cy="757904"/>
          </a:xfrm>
          <a:prstGeom prst="rect">
            <a:avLst/>
          </a:prstGeom>
          <a:solidFill>
            <a:schemeClr val="tx2"/>
          </a:solidFill>
          <a:ln w="9525">
            <a:solidFill>
              <a:schemeClr val="tx1"/>
            </a:solidFill>
            <a:miter lim="800000"/>
            <a:headEnd/>
            <a:tailEnd/>
          </a:ln>
        </p:spPr>
        <p:txBody>
          <a:bodyPr wrap="none" lIns="114295" tIns="57148" rIns="114295" bIns="57148" anchor="ctr"/>
          <a:lstStyle/>
          <a:p>
            <a:pPr algn="ctr" defTabSz="3135187"/>
            <a:r>
              <a:rPr lang="en-US" sz="4800" b="1" dirty="0">
                <a:solidFill>
                  <a:schemeClr val="bg1"/>
                </a:solidFill>
              </a:rPr>
              <a:t>Favorites</a:t>
            </a:r>
          </a:p>
        </p:txBody>
      </p:sp>
      <p:sp>
        <p:nvSpPr>
          <p:cNvPr id="38" name="Rectangle 167"/>
          <p:cNvSpPr>
            <a:spLocks noChangeArrowheads="1"/>
          </p:cNvSpPr>
          <p:nvPr/>
        </p:nvSpPr>
        <p:spPr bwMode="auto">
          <a:xfrm>
            <a:off x="18724008" y="8903705"/>
            <a:ext cx="8152100" cy="757904"/>
          </a:xfrm>
          <a:prstGeom prst="rect">
            <a:avLst/>
          </a:prstGeom>
          <a:solidFill>
            <a:schemeClr val="tx2"/>
          </a:solidFill>
          <a:ln w="9525">
            <a:solidFill>
              <a:schemeClr val="tx1"/>
            </a:solidFill>
            <a:miter lim="800000"/>
            <a:headEnd/>
            <a:tailEnd/>
          </a:ln>
        </p:spPr>
        <p:txBody>
          <a:bodyPr wrap="none" lIns="114295" tIns="57148" rIns="114295" bIns="57148" anchor="ctr"/>
          <a:lstStyle/>
          <a:p>
            <a:pPr algn="ctr" defTabSz="3135187"/>
            <a:r>
              <a:rPr lang="en-US" sz="4800" b="1" dirty="0">
                <a:solidFill>
                  <a:schemeClr val="bg1"/>
                </a:solidFill>
              </a:rPr>
              <a:t>Cultural Events</a:t>
            </a:r>
          </a:p>
        </p:txBody>
      </p:sp>
      <p:sp>
        <p:nvSpPr>
          <p:cNvPr id="39" name="Rectangle 167"/>
          <p:cNvSpPr>
            <a:spLocks noChangeArrowheads="1"/>
          </p:cNvSpPr>
          <p:nvPr/>
        </p:nvSpPr>
        <p:spPr bwMode="auto">
          <a:xfrm>
            <a:off x="9796668" y="8913110"/>
            <a:ext cx="8152100" cy="757904"/>
          </a:xfrm>
          <a:prstGeom prst="rect">
            <a:avLst/>
          </a:prstGeom>
          <a:solidFill>
            <a:schemeClr val="tx2"/>
          </a:solidFill>
          <a:ln w="9525">
            <a:solidFill>
              <a:schemeClr val="tx1"/>
            </a:solidFill>
            <a:miter lim="800000"/>
            <a:headEnd/>
            <a:tailEnd/>
          </a:ln>
        </p:spPr>
        <p:txBody>
          <a:bodyPr wrap="none" lIns="114295" tIns="57148" rIns="114295" bIns="57148" anchor="ctr"/>
          <a:lstStyle/>
          <a:p>
            <a:pPr algn="ctr" defTabSz="3135187"/>
            <a:r>
              <a:rPr lang="en-US" sz="4800" b="1" dirty="0">
                <a:solidFill>
                  <a:schemeClr val="bg1"/>
                </a:solidFill>
              </a:rPr>
              <a:t>Internship</a:t>
            </a:r>
          </a:p>
        </p:txBody>
      </p:sp>
      <p:sp>
        <p:nvSpPr>
          <p:cNvPr id="6" name="Rectangle 5"/>
          <p:cNvSpPr/>
          <p:nvPr/>
        </p:nvSpPr>
        <p:spPr>
          <a:xfrm>
            <a:off x="18738962" y="10208092"/>
            <a:ext cx="8137146" cy="14942548"/>
          </a:xfrm>
          <a:prstGeom prst="rect">
            <a:avLst/>
          </a:prstGeom>
        </p:spPr>
        <p:txBody>
          <a:bodyPr wrap="square" lIns="76197" tIns="38098" rIns="76197" bIns="38098">
            <a:spAutoFit/>
          </a:bodyPr>
          <a:lstStyle/>
          <a:p>
            <a:r>
              <a:rPr lang="en-US" sz="2300" b="1" dirty="0"/>
              <a:t>Culture:</a:t>
            </a:r>
            <a:endParaRPr lang="en-US" sz="2300" dirty="0"/>
          </a:p>
          <a:p>
            <a:r>
              <a:rPr lang="en-US" sz="2300" dirty="0"/>
              <a:t>A majority of the cultural experiences we had were outside of the work environment, though at my internship I was able to learn about local life, especially considering most of my coworkers were girls my age. </a:t>
            </a:r>
          </a:p>
          <a:p>
            <a:endParaRPr lang="en-US" sz="2300" dirty="0"/>
          </a:p>
          <a:p>
            <a:r>
              <a:rPr lang="en-US" sz="2300" dirty="0"/>
              <a:t>In the summer especially, we were able to spend time outside while the weather was into the 60s and 70s, and people stayed out later as the days were longer. </a:t>
            </a:r>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dirty="0"/>
          </a:p>
          <a:p>
            <a:endParaRPr lang="en-US" sz="2300" b="1" dirty="0"/>
          </a:p>
          <a:p>
            <a:endParaRPr lang="en-US" sz="2300" b="1" dirty="0"/>
          </a:p>
          <a:p>
            <a:endParaRPr lang="en-US" sz="2300" b="1" dirty="0"/>
          </a:p>
          <a:p>
            <a:r>
              <a:rPr lang="en-US" sz="2300" b="1" dirty="0"/>
              <a:t>Events: </a:t>
            </a:r>
          </a:p>
          <a:p>
            <a:pPr marL="342900" indent="-342900">
              <a:buFont typeface="Arial" panose="020B0604020202020204" pitchFamily="34" charset="0"/>
              <a:buChar char="•"/>
            </a:pPr>
            <a:r>
              <a:rPr lang="en-US" sz="2300" dirty="0"/>
              <a:t>We went to many different castles, a storytelling event, and towns throughout the country. These really helped to grasp the history and a cultural identity as we spoke to locals and tour guides elaborated on their experiences</a:t>
            </a:r>
          </a:p>
          <a:p>
            <a:pPr marL="723885" lvl="1" indent="-342900">
              <a:buFont typeface="Arial" panose="020B0604020202020204" pitchFamily="34" charset="0"/>
              <a:buChar char="•"/>
            </a:pPr>
            <a:r>
              <a:rPr lang="en-US" sz="2300" dirty="0"/>
              <a:t>Going to Blarney Stone and the Cliffs of Moher stood out especially as must-see experiences I’m so glad we got to go to!</a:t>
            </a:r>
          </a:p>
          <a:p>
            <a:pPr marL="342900" indent="-342900">
              <a:buFont typeface="Arial" panose="020B0604020202020204" pitchFamily="34" charset="0"/>
              <a:buChar char="•"/>
            </a:pPr>
            <a:r>
              <a:rPr lang="en-US" sz="2300" dirty="0"/>
              <a:t>I felt I was able to understand the culture especially in the city, whether it be spending time in St Stephen’s Green or in a multitude of pubs, ranging from those in Temple Bar or going to local spots. </a:t>
            </a:r>
          </a:p>
          <a:p>
            <a:pPr marL="723885" lvl="1" indent="-342900">
              <a:buFont typeface="Arial" panose="020B0604020202020204" pitchFamily="34" charset="0"/>
              <a:buChar char="•"/>
            </a:pPr>
            <a:r>
              <a:rPr lang="en-US" sz="2300" dirty="0"/>
              <a:t>Here the friendliness and lively atmosphere of locals was obvious and equally as felt at the workplace with my welcoming and genuine coworkers</a:t>
            </a:r>
          </a:p>
          <a:p>
            <a:endParaRPr lang="en-US" sz="2300" dirty="0"/>
          </a:p>
          <a:p>
            <a:endParaRPr lang="en-US" sz="2300" dirty="0"/>
          </a:p>
        </p:txBody>
      </p:sp>
      <p:sp>
        <p:nvSpPr>
          <p:cNvPr id="47" name="Rectangle 46"/>
          <p:cNvSpPr/>
          <p:nvPr/>
        </p:nvSpPr>
        <p:spPr>
          <a:xfrm>
            <a:off x="27841077" y="25153750"/>
            <a:ext cx="8137146" cy="784826"/>
          </a:xfrm>
          <a:prstGeom prst="rect">
            <a:avLst/>
          </a:prstGeom>
        </p:spPr>
        <p:txBody>
          <a:bodyPr wrap="square" lIns="76197" tIns="38098" rIns="76197" bIns="38098">
            <a:spAutoFit/>
          </a:bodyPr>
          <a:lstStyle/>
          <a:p>
            <a:r>
              <a:rPr lang="en-US" sz="2300" dirty="0"/>
              <a:t> </a:t>
            </a:r>
          </a:p>
          <a:p>
            <a:endParaRPr lang="en-US" sz="2300" dirty="0"/>
          </a:p>
        </p:txBody>
      </p:sp>
      <p:pic>
        <p:nvPicPr>
          <p:cNvPr id="26"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2016" y="2472252"/>
            <a:ext cx="3965773" cy="1792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06873" y="1648003"/>
            <a:ext cx="2071350" cy="2706624"/>
          </a:xfrm>
          <a:prstGeom prst="rect">
            <a:avLst/>
          </a:prstGeom>
        </p:spPr>
      </p:pic>
      <p:pic>
        <p:nvPicPr>
          <p:cNvPr id="5" name="Picture 4" descr="A group of people in a building&#10;&#10;Description automatically generated">
            <a:extLst>
              <a:ext uri="{FF2B5EF4-FFF2-40B4-BE49-F238E27FC236}">
                <a16:creationId xmlns:a16="http://schemas.microsoft.com/office/drawing/2014/main" id="{1FF63DA1-2537-F73D-45A1-46E2DF48D8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188" y="19588044"/>
            <a:ext cx="6828327" cy="5122078"/>
          </a:xfrm>
          <a:prstGeom prst="rect">
            <a:avLst/>
          </a:prstGeom>
        </p:spPr>
      </p:pic>
      <p:sp>
        <p:nvSpPr>
          <p:cNvPr id="8" name="TextBox 7">
            <a:extLst>
              <a:ext uri="{FF2B5EF4-FFF2-40B4-BE49-F238E27FC236}">
                <a16:creationId xmlns:a16="http://schemas.microsoft.com/office/drawing/2014/main" id="{D08EC6B2-36F9-62DE-FB8C-47BEB79A0243}"/>
              </a:ext>
            </a:extLst>
          </p:cNvPr>
          <p:cNvSpPr txBox="1"/>
          <p:nvPr/>
        </p:nvSpPr>
        <p:spPr>
          <a:xfrm>
            <a:off x="157480" y="24774572"/>
            <a:ext cx="8152100" cy="1200329"/>
          </a:xfrm>
          <a:prstGeom prst="rect">
            <a:avLst/>
          </a:prstGeom>
          <a:noFill/>
        </p:spPr>
        <p:txBody>
          <a:bodyPr wrap="square" rtlCol="0">
            <a:spAutoFit/>
          </a:bodyPr>
          <a:lstStyle/>
          <a:p>
            <a:r>
              <a:rPr lang="en-US" sz="2400" dirty="0"/>
              <a:t>Kilmainham </a:t>
            </a:r>
            <a:r>
              <a:rPr lang="en-US" sz="2400" dirty="0" err="1"/>
              <a:t>Gaol</a:t>
            </a:r>
            <a:r>
              <a:rPr lang="en-US" sz="2400" dirty="0"/>
              <a:t> Museum where we</a:t>
            </a:r>
          </a:p>
          <a:p>
            <a:r>
              <a:rPr lang="en-US" sz="2400" dirty="0"/>
              <a:t> learned about Irish independence and political prisoners, relating to course work.</a:t>
            </a:r>
          </a:p>
        </p:txBody>
      </p:sp>
      <p:pic>
        <p:nvPicPr>
          <p:cNvPr id="1028" name="Picture 4" descr="Home - Burrell">
            <a:extLst>
              <a:ext uri="{FF2B5EF4-FFF2-40B4-BE49-F238E27FC236}">
                <a16:creationId xmlns:a16="http://schemas.microsoft.com/office/drawing/2014/main" id="{77E19A25-9A16-73E5-EAEC-3120C7DA88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00468" y="14463751"/>
            <a:ext cx="54483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table with a menu and glasses&#10;&#10;Description automatically generated">
            <a:extLst>
              <a:ext uri="{FF2B5EF4-FFF2-40B4-BE49-F238E27FC236}">
                <a16:creationId xmlns:a16="http://schemas.microsoft.com/office/drawing/2014/main" id="{CC03F800-FA5D-DF3A-8DCA-200C19F9D7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14975" y="20291786"/>
            <a:ext cx="4912586" cy="5954650"/>
          </a:xfrm>
          <a:prstGeom prst="rect">
            <a:avLst/>
          </a:prstGeom>
        </p:spPr>
      </p:pic>
      <p:pic>
        <p:nvPicPr>
          <p:cNvPr id="13" name="Picture 12" descr="A box with a pink box with a pink box with a pink box with a pink box with a pink box with a pink box with a pink box with a pink box with a pink box with&#10;&#10;Description automatically generated">
            <a:extLst>
              <a:ext uri="{FF2B5EF4-FFF2-40B4-BE49-F238E27FC236}">
                <a16:creationId xmlns:a16="http://schemas.microsoft.com/office/drawing/2014/main" id="{3AA70BE8-CE11-5225-6842-19CBAC879E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13056588" y="21048454"/>
            <a:ext cx="6053346" cy="4540010"/>
          </a:xfrm>
          <a:prstGeom prst="rect">
            <a:avLst/>
          </a:prstGeom>
        </p:spPr>
      </p:pic>
      <p:pic>
        <p:nvPicPr>
          <p:cNvPr id="15" name="Picture 14" descr="A group of women holding sheep&#10;&#10;Description automatically generated">
            <a:extLst>
              <a:ext uri="{FF2B5EF4-FFF2-40B4-BE49-F238E27FC236}">
                <a16:creationId xmlns:a16="http://schemas.microsoft.com/office/drawing/2014/main" id="{6CBC055B-579C-31D0-915E-789EB1FF663E}"/>
              </a:ext>
            </a:extLst>
          </p:cNvPr>
          <p:cNvPicPr>
            <a:picLocks noChangeAspect="1"/>
          </p:cNvPicPr>
          <p:nvPr/>
        </p:nvPicPr>
        <p:blipFill rotWithShape="1">
          <a:blip r:embed="rId9">
            <a:extLst>
              <a:ext uri="{28A0092B-C50C-407E-A947-70E740481C1C}">
                <a14:useLocalDpi xmlns:a14="http://schemas.microsoft.com/office/drawing/2010/main" val="0"/>
              </a:ext>
            </a:extLst>
          </a:blip>
          <a:srcRect t="16231"/>
          <a:stretch/>
        </p:blipFill>
        <p:spPr>
          <a:xfrm>
            <a:off x="18608431" y="13716000"/>
            <a:ext cx="7772400" cy="4883967"/>
          </a:xfrm>
          <a:prstGeom prst="rect">
            <a:avLst/>
          </a:prstGeom>
        </p:spPr>
      </p:pic>
      <p:pic>
        <p:nvPicPr>
          <p:cNvPr id="17" name="Picture 16" descr="A stone castle on a hill with Edinburgh Castle in the background&#10;&#10;Description automatically generated">
            <a:extLst>
              <a:ext uri="{FF2B5EF4-FFF2-40B4-BE49-F238E27FC236}">
                <a16:creationId xmlns:a16="http://schemas.microsoft.com/office/drawing/2014/main" id="{ACD0029A-BD42-F2A2-358C-01142271A7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572873" y="19134436"/>
            <a:ext cx="5334000" cy="7112000"/>
          </a:xfrm>
          <a:prstGeom prst="rect">
            <a:avLst/>
          </a:prstGeom>
        </p:spPr>
      </p:pic>
    </p:spTree>
  </p:cSld>
  <p:clrMapOvr>
    <a:masterClrMapping/>
  </p:clrMapOvr>
</p:sld>
</file>

<file path=ppt/theme/theme1.xml><?xml version="1.0" encoding="utf-8"?>
<a:theme xmlns:a="http://schemas.openxmlformats.org/drawingml/2006/main" name="Default Design">
  <a:themeElements>
    <a:clrScheme name="Bucknell Brand Colors">
      <a:dk1>
        <a:sysClr val="windowText" lastClr="000000"/>
      </a:dk1>
      <a:lt1>
        <a:srgbClr val="FFFFFF"/>
      </a:lt1>
      <a:dk2>
        <a:srgbClr val="003865"/>
      </a:dk2>
      <a:lt2>
        <a:srgbClr val="D9D9D6"/>
      </a:lt2>
      <a:accent1>
        <a:srgbClr val="E87722"/>
      </a:accent1>
      <a:accent2>
        <a:srgbClr val="FFA300"/>
      </a:accent2>
      <a:accent3>
        <a:srgbClr val="0082BA"/>
      </a:accent3>
      <a:accent4>
        <a:srgbClr val="59CBE8"/>
      </a:accent4>
      <a:accent5>
        <a:srgbClr val="A7A8AA"/>
      </a:accent5>
      <a:accent6>
        <a:srgbClr val="E87722"/>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4521</TotalTime>
  <Words>1108</Words>
  <Application>Microsoft Macintosh PowerPoint</Application>
  <PresentationFormat>Custom</PresentationFormat>
  <Paragraphs>75</Paragraphs>
  <Slides>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Default Design</vt:lpstr>
      <vt:lpstr>PowerPoint Presentation</vt:lpstr>
    </vt:vector>
  </TitlesOfParts>
  <Company>University of Northern Colorado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susan.keenan</dc:creator>
  <cp:lastModifiedBy>Lauren N Joyce</cp:lastModifiedBy>
  <cp:revision>78</cp:revision>
  <dcterms:created xsi:type="dcterms:W3CDTF">2010-07-16T15:47:09Z</dcterms:created>
  <dcterms:modified xsi:type="dcterms:W3CDTF">2024-07-30T00:53:28Z</dcterms:modified>
</cp:coreProperties>
</file>