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36576000" cy="27432000"/>
  <p:notesSz cx="32461200" cy="43434000"/>
  <p:defaultTextStyle>
    <a:defPPr>
      <a:defRPr lang="en-US"/>
    </a:defPPr>
    <a:lvl1pPr algn="l" rtl="0" fontAlgn="base">
      <a:spcBef>
        <a:spcPct val="0"/>
      </a:spcBef>
      <a:spcAft>
        <a:spcPct val="0"/>
      </a:spcAft>
      <a:defRPr sz="7200" kern="1200">
        <a:solidFill>
          <a:schemeClr val="tx1"/>
        </a:solidFill>
        <a:latin typeface="Arial" pitchFamily="34" charset="0"/>
        <a:ea typeface="MS PGothic" pitchFamily="34" charset="-128"/>
        <a:cs typeface="+mn-cs"/>
      </a:defRPr>
    </a:lvl1pPr>
    <a:lvl2pPr marL="380985" algn="l" rtl="0" fontAlgn="base">
      <a:spcBef>
        <a:spcPct val="0"/>
      </a:spcBef>
      <a:spcAft>
        <a:spcPct val="0"/>
      </a:spcAft>
      <a:defRPr sz="7200" kern="1200">
        <a:solidFill>
          <a:schemeClr val="tx1"/>
        </a:solidFill>
        <a:latin typeface="Arial" pitchFamily="34" charset="0"/>
        <a:ea typeface="MS PGothic" pitchFamily="34" charset="-128"/>
        <a:cs typeface="+mn-cs"/>
      </a:defRPr>
    </a:lvl2pPr>
    <a:lvl3pPr marL="761970" algn="l" rtl="0" fontAlgn="base">
      <a:spcBef>
        <a:spcPct val="0"/>
      </a:spcBef>
      <a:spcAft>
        <a:spcPct val="0"/>
      </a:spcAft>
      <a:defRPr sz="7200" kern="1200">
        <a:solidFill>
          <a:schemeClr val="tx1"/>
        </a:solidFill>
        <a:latin typeface="Arial" pitchFamily="34" charset="0"/>
        <a:ea typeface="MS PGothic" pitchFamily="34" charset="-128"/>
        <a:cs typeface="+mn-cs"/>
      </a:defRPr>
    </a:lvl3pPr>
    <a:lvl4pPr marL="1142954" algn="l" rtl="0" fontAlgn="base">
      <a:spcBef>
        <a:spcPct val="0"/>
      </a:spcBef>
      <a:spcAft>
        <a:spcPct val="0"/>
      </a:spcAft>
      <a:defRPr sz="7200" kern="1200">
        <a:solidFill>
          <a:schemeClr val="tx1"/>
        </a:solidFill>
        <a:latin typeface="Arial" pitchFamily="34" charset="0"/>
        <a:ea typeface="MS PGothic" pitchFamily="34" charset="-128"/>
        <a:cs typeface="+mn-cs"/>
      </a:defRPr>
    </a:lvl4pPr>
    <a:lvl5pPr marL="1523939" algn="l" rtl="0" fontAlgn="base">
      <a:spcBef>
        <a:spcPct val="0"/>
      </a:spcBef>
      <a:spcAft>
        <a:spcPct val="0"/>
      </a:spcAft>
      <a:defRPr sz="7200" kern="1200">
        <a:solidFill>
          <a:schemeClr val="tx1"/>
        </a:solidFill>
        <a:latin typeface="Arial" pitchFamily="34" charset="0"/>
        <a:ea typeface="MS PGothic" pitchFamily="34" charset="-128"/>
        <a:cs typeface="+mn-cs"/>
      </a:defRPr>
    </a:lvl5pPr>
    <a:lvl6pPr marL="1904924" algn="l" defTabSz="761970" rtl="0" eaLnBrk="1" latinLnBrk="0" hangingPunct="1">
      <a:defRPr sz="7200" kern="1200">
        <a:solidFill>
          <a:schemeClr val="tx1"/>
        </a:solidFill>
        <a:latin typeface="Arial" pitchFamily="34" charset="0"/>
        <a:ea typeface="MS PGothic" pitchFamily="34" charset="-128"/>
        <a:cs typeface="+mn-cs"/>
      </a:defRPr>
    </a:lvl6pPr>
    <a:lvl7pPr marL="2285909" algn="l" defTabSz="761970" rtl="0" eaLnBrk="1" latinLnBrk="0" hangingPunct="1">
      <a:defRPr sz="7200" kern="1200">
        <a:solidFill>
          <a:schemeClr val="tx1"/>
        </a:solidFill>
        <a:latin typeface="Arial" pitchFamily="34" charset="0"/>
        <a:ea typeface="MS PGothic" pitchFamily="34" charset="-128"/>
        <a:cs typeface="+mn-cs"/>
      </a:defRPr>
    </a:lvl7pPr>
    <a:lvl8pPr marL="2666893" algn="l" defTabSz="761970" rtl="0" eaLnBrk="1" latinLnBrk="0" hangingPunct="1">
      <a:defRPr sz="7200" kern="1200">
        <a:solidFill>
          <a:schemeClr val="tx1"/>
        </a:solidFill>
        <a:latin typeface="Arial" pitchFamily="34" charset="0"/>
        <a:ea typeface="MS PGothic" pitchFamily="34" charset="-128"/>
        <a:cs typeface="+mn-cs"/>
      </a:defRPr>
    </a:lvl8pPr>
    <a:lvl9pPr marL="3047878" algn="l" defTabSz="761970" rtl="0" eaLnBrk="1" latinLnBrk="0" hangingPunct="1">
      <a:defRPr sz="7200"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8640">
          <p15:clr>
            <a:srgbClr val="A4A3A4"/>
          </p15:clr>
        </p15:guide>
        <p15:guide id="2" pos="115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hoover"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A50021"/>
    <a:srgbClr val="3B64B5"/>
    <a:srgbClr val="0099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4660"/>
  </p:normalViewPr>
  <p:slideViewPr>
    <p:cSldViewPr snapToGrid="0">
      <p:cViewPr>
        <p:scale>
          <a:sx n="10" d="100"/>
          <a:sy n="10" d="100"/>
        </p:scale>
        <p:origin x="1832" y="1816"/>
      </p:cViewPr>
      <p:guideLst>
        <p:guide orient="horz" pos="8640"/>
        <p:guide pos="115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14066838" cy="2171700"/>
          </a:xfrm>
          <a:prstGeom prst="rect">
            <a:avLst/>
          </a:prstGeom>
          <a:noFill/>
          <a:ln w="9525">
            <a:noFill/>
            <a:miter lim="800000"/>
            <a:headEnd/>
            <a:tailEnd/>
          </a:ln>
          <a:effectLst/>
        </p:spPr>
        <p:txBody>
          <a:bodyPr vert="horz" wrap="square" lIns="433682" tIns="216841" rIns="433682" bIns="216841" numCol="1" anchor="t" anchorCtr="0" compatLnSpc="1">
            <a:prstTxWarp prst="textNoShape">
              <a:avLst/>
            </a:prstTxWarp>
          </a:bodyPr>
          <a:lstStyle>
            <a:lvl1pPr>
              <a:defRPr sz="5700">
                <a:latin typeface="Arial" charset="0"/>
                <a:ea typeface="+mn-ea"/>
              </a:defRPr>
            </a:lvl1pPr>
          </a:lstStyle>
          <a:p>
            <a:pPr>
              <a:defRPr/>
            </a:pPr>
            <a:endParaRPr lang="en-US"/>
          </a:p>
        </p:txBody>
      </p:sp>
      <p:sp>
        <p:nvSpPr>
          <p:cNvPr id="3075" name="Rectangle 3"/>
          <p:cNvSpPr>
            <a:spLocks noGrp="1" noChangeArrowheads="1"/>
          </p:cNvSpPr>
          <p:nvPr>
            <p:ph type="dt" idx="1"/>
          </p:nvPr>
        </p:nvSpPr>
        <p:spPr bwMode="auto">
          <a:xfrm>
            <a:off x="18386425" y="0"/>
            <a:ext cx="14066838" cy="2171700"/>
          </a:xfrm>
          <a:prstGeom prst="rect">
            <a:avLst/>
          </a:prstGeom>
          <a:noFill/>
          <a:ln w="9525">
            <a:noFill/>
            <a:miter lim="800000"/>
            <a:headEnd/>
            <a:tailEnd/>
          </a:ln>
          <a:effectLst/>
        </p:spPr>
        <p:txBody>
          <a:bodyPr vert="horz" wrap="square" lIns="433682" tIns="216841" rIns="433682" bIns="216841" numCol="1" anchor="t" anchorCtr="0" compatLnSpc="1">
            <a:prstTxWarp prst="textNoShape">
              <a:avLst/>
            </a:prstTxWarp>
          </a:bodyPr>
          <a:lstStyle>
            <a:lvl1pPr algn="r">
              <a:defRPr sz="5700">
                <a:latin typeface="Arial" charset="0"/>
                <a:ea typeface="+mn-ea"/>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5372100" y="3257550"/>
            <a:ext cx="21717000" cy="162877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3246438" y="20631150"/>
            <a:ext cx="25968325" cy="19545300"/>
          </a:xfrm>
          <a:prstGeom prst="rect">
            <a:avLst/>
          </a:prstGeom>
          <a:noFill/>
          <a:ln w="9525">
            <a:noFill/>
            <a:miter lim="800000"/>
            <a:headEnd/>
            <a:tailEnd/>
          </a:ln>
          <a:effectLst/>
        </p:spPr>
        <p:txBody>
          <a:bodyPr vert="horz" wrap="square" lIns="433682" tIns="216841" rIns="433682" bIns="21684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41254363"/>
            <a:ext cx="14066838" cy="2171700"/>
          </a:xfrm>
          <a:prstGeom prst="rect">
            <a:avLst/>
          </a:prstGeom>
          <a:noFill/>
          <a:ln w="9525">
            <a:noFill/>
            <a:miter lim="800000"/>
            <a:headEnd/>
            <a:tailEnd/>
          </a:ln>
          <a:effectLst/>
        </p:spPr>
        <p:txBody>
          <a:bodyPr vert="horz" wrap="square" lIns="433682" tIns="216841" rIns="433682" bIns="216841" numCol="1" anchor="b" anchorCtr="0" compatLnSpc="1">
            <a:prstTxWarp prst="textNoShape">
              <a:avLst/>
            </a:prstTxWarp>
          </a:bodyPr>
          <a:lstStyle>
            <a:lvl1pPr>
              <a:defRPr sz="5700">
                <a:latin typeface="Arial" charset="0"/>
                <a:ea typeface="+mn-ea"/>
              </a:defRPr>
            </a:lvl1pPr>
          </a:lstStyle>
          <a:p>
            <a:pPr>
              <a:defRPr/>
            </a:pPr>
            <a:endParaRPr lang="en-US"/>
          </a:p>
        </p:txBody>
      </p:sp>
      <p:sp>
        <p:nvSpPr>
          <p:cNvPr id="3079" name="Rectangle 7"/>
          <p:cNvSpPr>
            <a:spLocks noGrp="1" noChangeArrowheads="1"/>
          </p:cNvSpPr>
          <p:nvPr>
            <p:ph type="sldNum" sz="quarter" idx="5"/>
          </p:nvPr>
        </p:nvSpPr>
        <p:spPr bwMode="auto">
          <a:xfrm>
            <a:off x="18386425" y="41254363"/>
            <a:ext cx="14066838" cy="2171700"/>
          </a:xfrm>
          <a:prstGeom prst="rect">
            <a:avLst/>
          </a:prstGeom>
          <a:noFill/>
          <a:ln w="9525">
            <a:noFill/>
            <a:miter lim="800000"/>
            <a:headEnd/>
            <a:tailEnd/>
          </a:ln>
          <a:effectLst/>
        </p:spPr>
        <p:txBody>
          <a:bodyPr vert="horz" wrap="square" lIns="433682" tIns="216841" rIns="433682" bIns="216841" numCol="1" anchor="b" anchorCtr="0" compatLnSpc="1">
            <a:prstTxWarp prst="textNoShape">
              <a:avLst/>
            </a:prstTxWarp>
          </a:bodyPr>
          <a:lstStyle>
            <a:lvl1pPr algn="r">
              <a:defRPr sz="5700">
                <a:latin typeface="Arial" charset="0"/>
                <a:ea typeface="ＭＳ Ｐゴシック" pitchFamily="24" charset="-128"/>
              </a:defRPr>
            </a:lvl1pPr>
          </a:lstStyle>
          <a:p>
            <a:pPr>
              <a:defRPr/>
            </a:pPr>
            <a:fld id="{B89CB6DB-ACFC-469D-AB83-07CC570B2F68}" type="slidenum">
              <a:rPr lang="en-US"/>
              <a:pPr>
                <a:defRPr/>
              </a:pPr>
              <a:t>‹Nº›</a:t>
            </a:fld>
            <a:endParaRPr lang="en-US"/>
          </a:p>
        </p:txBody>
      </p:sp>
    </p:spTree>
    <p:extLst>
      <p:ext uri="{BB962C8B-B14F-4D97-AF65-F5344CB8AC3E}">
        <p14:creationId xmlns:p14="http://schemas.microsoft.com/office/powerpoint/2010/main" val="1502936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MS PGothic" pitchFamily="34" charset="-128"/>
        <a:cs typeface="+mn-cs"/>
      </a:defRPr>
    </a:lvl1pPr>
    <a:lvl2pPr marL="380985" algn="l" rtl="0" eaLnBrk="0" fontAlgn="base" hangingPunct="0">
      <a:spcBef>
        <a:spcPct val="30000"/>
      </a:spcBef>
      <a:spcAft>
        <a:spcPct val="0"/>
      </a:spcAft>
      <a:defRPr sz="1000" kern="1200">
        <a:solidFill>
          <a:schemeClr val="tx1"/>
        </a:solidFill>
        <a:latin typeface="Arial" charset="0"/>
        <a:ea typeface="MS PGothic" pitchFamily="34" charset="-128"/>
        <a:cs typeface="+mn-cs"/>
      </a:defRPr>
    </a:lvl2pPr>
    <a:lvl3pPr marL="761970" algn="l" rtl="0" eaLnBrk="0" fontAlgn="base" hangingPunct="0">
      <a:spcBef>
        <a:spcPct val="30000"/>
      </a:spcBef>
      <a:spcAft>
        <a:spcPct val="0"/>
      </a:spcAft>
      <a:defRPr sz="1000" kern="1200">
        <a:solidFill>
          <a:schemeClr val="tx1"/>
        </a:solidFill>
        <a:latin typeface="Arial" charset="0"/>
        <a:ea typeface="MS PGothic" pitchFamily="34" charset="-128"/>
        <a:cs typeface="+mn-cs"/>
      </a:defRPr>
    </a:lvl3pPr>
    <a:lvl4pPr marL="1142954" algn="l" rtl="0" eaLnBrk="0" fontAlgn="base" hangingPunct="0">
      <a:spcBef>
        <a:spcPct val="30000"/>
      </a:spcBef>
      <a:spcAft>
        <a:spcPct val="0"/>
      </a:spcAft>
      <a:defRPr sz="1000" kern="1200">
        <a:solidFill>
          <a:schemeClr val="tx1"/>
        </a:solidFill>
        <a:latin typeface="Arial" charset="0"/>
        <a:ea typeface="MS PGothic" pitchFamily="34" charset="-128"/>
        <a:cs typeface="+mn-cs"/>
      </a:defRPr>
    </a:lvl4pPr>
    <a:lvl5pPr marL="1523939" algn="l" rtl="0" eaLnBrk="0" fontAlgn="base" hangingPunct="0">
      <a:spcBef>
        <a:spcPct val="30000"/>
      </a:spcBef>
      <a:spcAft>
        <a:spcPct val="0"/>
      </a:spcAft>
      <a:defRPr sz="1000" kern="1200">
        <a:solidFill>
          <a:schemeClr val="tx1"/>
        </a:solidFill>
        <a:latin typeface="Arial" charset="0"/>
        <a:ea typeface="MS PGothic" pitchFamily="34" charset="-128"/>
        <a:cs typeface="+mn-cs"/>
      </a:defRPr>
    </a:lvl5pPr>
    <a:lvl6pPr marL="1904924" algn="l" defTabSz="761970" rtl="0" eaLnBrk="1" latinLnBrk="0" hangingPunct="1">
      <a:defRPr sz="1000" kern="1200">
        <a:solidFill>
          <a:schemeClr val="tx1"/>
        </a:solidFill>
        <a:latin typeface="+mn-lt"/>
        <a:ea typeface="+mn-ea"/>
        <a:cs typeface="+mn-cs"/>
      </a:defRPr>
    </a:lvl6pPr>
    <a:lvl7pPr marL="2285909" algn="l" defTabSz="761970" rtl="0" eaLnBrk="1" latinLnBrk="0" hangingPunct="1">
      <a:defRPr sz="1000" kern="1200">
        <a:solidFill>
          <a:schemeClr val="tx1"/>
        </a:solidFill>
        <a:latin typeface="+mn-lt"/>
        <a:ea typeface="+mn-ea"/>
        <a:cs typeface="+mn-cs"/>
      </a:defRPr>
    </a:lvl7pPr>
    <a:lvl8pPr marL="2666893" algn="l" defTabSz="761970" rtl="0" eaLnBrk="1" latinLnBrk="0" hangingPunct="1">
      <a:defRPr sz="1000" kern="1200">
        <a:solidFill>
          <a:schemeClr val="tx1"/>
        </a:solidFill>
        <a:latin typeface="+mn-lt"/>
        <a:ea typeface="+mn-ea"/>
        <a:cs typeface="+mn-cs"/>
      </a:defRPr>
    </a:lvl8pPr>
    <a:lvl9pPr marL="3047878" algn="l" defTabSz="76197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8600">
                <a:solidFill>
                  <a:schemeClr val="tx1"/>
                </a:solidFill>
                <a:latin typeface="Arial" pitchFamily="34" charset="0"/>
                <a:ea typeface="MS PGothic" pitchFamily="34" charset="-128"/>
              </a:defRPr>
            </a:lvl1pPr>
            <a:lvl2pPr marL="742950" indent="-285750" eaLnBrk="0" hangingPunct="0">
              <a:defRPr sz="8600">
                <a:solidFill>
                  <a:schemeClr val="tx1"/>
                </a:solidFill>
                <a:latin typeface="Arial" pitchFamily="34" charset="0"/>
                <a:ea typeface="MS PGothic" pitchFamily="34" charset="-128"/>
              </a:defRPr>
            </a:lvl2pPr>
            <a:lvl3pPr marL="1143000" indent="-228600" eaLnBrk="0" hangingPunct="0">
              <a:defRPr sz="8600">
                <a:solidFill>
                  <a:schemeClr val="tx1"/>
                </a:solidFill>
                <a:latin typeface="Arial" pitchFamily="34" charset="0"/>
                <a:ea typeface="MS PGothic" pitchFamily="34" charset="-128"/>
              </a:defRPr>
            </a:lvl3pPr>
            <a:lvl4pPr marL="1600200" indent="-228600" eaLnBrk="0" hangingPunct="0">
              <a:defRPr sz="8600">
                <a:solidFill>
                  <a:schemeClr val="tx1"/>
                </a:solidFill>
                <a:latin typeface="Arial" pitchFamily="34" charset="0"/>
                <a:ea typeface="MS PGothic" pitchFamily="34" charset="-128"/>
              </a:defRPr>
            </a:lvl4pPr>
            <a:lvl5pPr marL="2057400" indent="-228600" eaLnBrk="0" hangingPunct="0">
              <a:defRPr sz="8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8600">
                <a:solidFill>
                  <a:schemeClr val="tx1"/>
                </a:solidFill>
                <a:latin typeface="Arial" pitchFamily="34" charset="0"/>
                <a:ea typeface="MS PGothic" pitchFamily="34" charset="-128"/>
              </a:defRPr>
            </a:lvl9pPr>
          </a:lstStyle>
          <a:p>
            <a:pPr eaLnBrk="1" hangingPunct="1"/>
            <a:fld id="{7402A7F7-F08D-4146-84B6-E31D3CB50BC7}" type="slidenum">
              <a:rPr lang="en-US" sz="5700" smtClean="0"/>
              <a:pPr eaLnBrk="1" hangingPunct="1"/>
              <a:t>1</a:t>
            </a:fld>
            <a:endParaRPr lang="en-US" sz="57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936681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729" y="8522229"/>
            <a:ext cx="31088542" cy="5879042"/>
          </a:xfrm>
        </p:spPr>
        <p:txBody>
          <a:bodyPr/>
          <a:lstStyle/>
          <a:p>
            <a:r>
              <a:rPr lang="en-US"/>
              <a:t>Click to edit Master title style</a:t>
            </a:r>
          </a:p>
        </p:txBody>
      </p:sp>
      <p:sp>
        <p:nvSpPr>
          <p:cNvPr id="3" name="Subtitle 2"/>
          <p:cNvSpPr>
            <a:spLocks noGrp="1"/>
          </p:cNvSpPr>
          <p:nvPr>
            <p:ph type="subTitle" idx="1"/>
          </p:nvPr>
        </p:nvSpPr>
        <p:spPr>
          <a:xfrm>
            <a:off x="5486136" y="15544271"/>
            <a:ext cx="25603729" cy="7011458"/>
          </a:xfrm>
        </p:spPr>
        <p:txBody>
          <a:bodyPr/>
          <a:lstStyle>
            <a:lvl1pPr marL="0" indent="0" algn="ctr">
              <a:buNone/>
              <a:defRPr/>
            </a:lvl1pPr>
            <a:lvl2pPr marL="380985" indent="0" algn="ctr">
              <a:buNone/>
              <a:defRPr/>
            </a:lvl2pPr>
            <a:lvl3pPr marL="761970" indent="0" algn="ctr">
              <a:buNone/>
              <a:defRPr/>
            </a:lvl3pPr>
            <a:lvl4pPr marL="1142954" indent="0" algn="ctr">
              <a:buNone/>
              <a:defRPr/>
            </a:lvl4pPr>
            <a:lvl5pPr marL="1523939" indent="0" algn="ctr">
              <a:buNone/>
              <a:defRPr/>
            </a:lvl5pPr>
            <a:lvl6pPr marL="1904924" indent="0" algn="ctr">
              <a:buNone/>
              <a:defRPr/>
            </a:lvl6pPr>
            <a:lvl7pPr marL="2285909" indent="0" algn="ctr">
              <a:buNone/>
              <a:defRPr/>
            </a:lvl7pPr>
            <a:lvl8pPr marL="2666893" indent="0" algn="ctr">
              <a:buNone/>
              <a:defRPr/>
            </a:lvl8pPr>
            <a:lvl9pPr marL="304787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1EB908-52F4-439F-9CE2-AA78911BBA50}" type="slidenum">
              <a:rPr lang="en-US"/>
              <a:pPr>
                <a:defRPr/>
              </a:pPr>
              <a:t>‹Nº›</a:t>
            </a:fld>
            <a:endParaRPr lang="en-US"/>
          </a:p>
        </p:txBody>
      </p:sp>
    </p:spTree>
    <p:extLst>
      <p:ext uri="{BB962C8B-B14F-4D97-AF65-F5344CB8AC3E}">
        <p14:creationId xmlns:p14="http://schemas.microsoft.com/office/powerpoint/2010/main" val="3492991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19DEEC-ADD7-4D0C-963E-3784A52EA727}" type="slidenum">
              <a:rPr lang="en-US"/>
              <a:pPr>
                <a:defRPr/>
              </a:pPr>
              <a:t>‹Nº›</a:t>
            </a:fld>
            <a:endParaRPr lang="en-US"/>
          </a:p>
        </p:txBody>
      </p:sp>
    </p:spTree>
    <p:extLst>
      <p:ext uri="{BB962C8B-B14F-4D97-AF65-F5344CB8AC3E}">
        <p14:creationId xmlns:p14="http://schemas.microsoft.com/office/powerpoint/2010/main" val="2856713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517866" y="1098021"/>
            <a:ext cx="8229864" cy="2340636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271" y="1098021"/>
            <a:ext cx="24562594" cy="234063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C3BA87-14F3-494B-A412-6CED99348EE5}" type="slidenum">
              <a:rPr lang="en-US"/>
              <a:pPr>
                <a:defRPr/>
              </a:pPr>
              <a:t>‹Nº›</a:t>
            </a:fld>
            <a:endParaRPr lang="en-US"/>
          </a:p>
        </p:txBody>
      </p:sp>
    </p:spTree>
    <p:extLst>
      <p:ext uri="{BB962C8B-B14F-4D97-AF65-F5344CB8AC3E}">
        <p14:creationId xmlns:p14="http://schemas.microsoft.com/office/powerpoint/2010/main" val="2213205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09EF24-523E-45F7-9CB5-B1CDA2243563}" type="slidenum">
              <a:rPr lang="en-US"/>
              <a:pPr>
                <a:defRPr/>
              </a:pPr>
              <a:t>‹Nº›</a:t>
            </a:fld>
            <a:endParaRPr lang="en-US"/>
          </a:p>
        </p:txBody>
      </p:sp>
    </p:spTree>
    <p:extLst>
      <p:ext uri="{BB962C8B-B14F-4D97-AF65-F5344CB8AC3E}">
        <p14:creationId xmlns:p14="http://schemas.microsoft.com/office/powerpoint/2010/main" val="1436760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0" y="17627865"/>
            <a:ext cx="31089865" cy="5447771"/>
          </a:xfrm>
        </p:spPr>
        <p:txBody>
          <a:bodyPr anchor="t"/>
          <a:lstStyle>
            <a:lvl1pPr algn="l">
              <a:defRPr sz="3300" b="1" cap="all"/>
            </a:lvl1pPr>
          </a:lstStyle>
          <a:p>
            <a:r>
              <a:rPr lang="en-US"/>
              <a:t>Click to edit Master title style</a:t>
            </a:r>
          </a:p>
        </p:txBody>
      </p:sp>
      <p:sp>
        <p:nvSpPr>
          <p:cNvPr id="3" name="Text Placeholder 2"/>
          <p:cNvSpPr>
            <a:spLocks noGrp="1"/>
          </p:cNvSpPr>
          <p:nvPr>
            <p:ph type="body" idx="1"/>
          </p:nvPr>
        </p:nvSpPr>
        <p:spPr>
          <a:xfrm>
            <a:off x="2889250" y="11627115"/>
            <a:ext cx="31089865" cy="6000750"/>
          </a:xfrm>
        </p:spPr>
        <p:txBody>
          <a:bodyPr anchor="b"/>
          <a:lstStyle>
            <a:lvl1pPr marL="0" indent="0">
              <a:buNone/>
              <a:defRPr sz="1700"/>
            </a:lvl1pPr>
            <a:lvl2pPr marL="380985" indent="0">
              <a:buNone/>
              <a:defRPr sz="1500"/>
            </a:lvl2pPr>
            <a:lvl3pPr marL="761970" indent="0">
              <a:buNone/>
              <a:defRPr sz="1300"/>
            </a:lvl3pPr>
            <a:lvl4pPr marL="1142954" indent="0">
              <a:buNone/>
              <a:defRPr sz="1200"/>
            </a:lvl4pPr>
            <a:lvl5pPr marL="1523939" indent="0">
              <a:buNone/>
              <a:defRPr sz="1200"/>
            </a:lvl5pPr>
            <a:lvl6pPr marL="1904924" indent="0">
              <a:buNone/>
              <a:defRPr sz="1200"/>
            </a:lvl6pPr>
            <a:lvl7pPr marL="2285909" indent="0">
              <a:buNone/>
              <a:defRPr sz="1200"/>
            </a:lvl7pPr>
            <a:lvl8pPr marL="2666893" indent="0">
              <a:buNone/>
              <a:defRPr sz="1200"/>
            </a:lvl8pPr>
            <a:lvl9pPr marL="3047878"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FA1C14-71B0-40AA-87CA-42D73988B9DC}" type="slidenum">
              <a:rPr lang="en-US"/>
              <a:pPr>
                <a:defRPr/>
              </a:pPr>
              <a:t>‹Nº›</a:t>
            </a:fld>
            <a:endParaRPr lang="en-US"/>
          </a:p>
        </p:txBody>
      </p:sp>
    </p:spTree>
    <p:extLst>
      <p:ext uri="{BB962C8B-B14F-4D97-AF65-F5344CB8AC3E}">
        <p14:creationId xmlns:p14="http://schemas.microsoft.com/office/powerpoint/2010/main" val="286085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271" y="6400271"/>
            <a:ext cx="16396229" cy="18104115"/>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8351501" y="6400271"/>
            <a:ext cx="16396229" cy="18104115"/>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F14EFA-B1A5-41B7-AFC7-79A6B47D68EF}" type="slidenum">
              <a:rPr lang="en-US"/>
              <a:pPr>
                <a:defRPr/>
              </a:pPr>
              <a:t>‹Nº›</a:t>
            </a:fld>
            <a:endParaRPr lang="en-US"/>
          </a:p>
        </p:txBody>
      </p:sp>
    </p:spTree>
    <p:extLst>
      <p:ext uri="{BB962C8B-B14F-4D97-AF65-F5344CB8AC3E}">
        <p14:creationId xmlns:p14="http://schemas.microsoft.com/office/powerpoint/2010/main" val="3906284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271" y="6140980"/>
            <a:ext cx="16160750" cy="2558521"/>
          </a:xfrm>
        </p:spPr>
        <p:txBody>
          <a:bodyPr anchor="b"/>
          <a:lstStyle>
            <a:lvl1pPr marL="0" indent="0">
              <a:buNone/>
              <a:defRPr sz="2000" b="1"/>
            </a:lvl1pPr>
            <a:lvl2pPr marL="380985" indent="0">
              <a:buNone/>
              <a:defRPr sz="1700" b="1"/>
            </a:lvl2pPr>
            <a:lvl3pPr marL="761970" indent="0">
              <a:buNone/>
              <a:defRPr sz="1500" b="1"/>
            </a:lvl3pPr>
            <a:lvl4pPr marL="1142954" indent="0">
              <a:buNone/>
              <a:defRPr sz="1300" b="1"/>
            </a:lvl4pPr>
            <a:lvl5pPr marL="1523939" indent="0">
              <a:buNone/>
              <a:defRPr sz="1300" b="1"/>
            </a:lvl5pPr>
            <a:lvl6pPr marL="1904924" indent="0">
              <a:buNone/>
              <a:defRPr sz="1300" b="1"/>
            </a:lvl6pPr>
            <a:lvl7pPr marL="2285909" indent="0">
              <a:buNone/>
              <a:defRPr sz="1300" b="1"/>
            </a:lvl7pPr>
            <a:lvl8pPr marL="2666893" indent="0">
              <a:buNone/>
              <a:defRPr sz="1300" b="1"/>
            </a:lvl8pPr>
            <a:lvl9pPr marL="3047878" indent="0">
              <a:buNone/>
              <a:defRPr sz="1300" b="1"/>
            </a:lvl9pPr>
          </a:lstStyle>
          <a:p>
            <a:pPr lvl="0"/>
            <a:r>
              <a:rPr lang="en-US"/>
              <a:t>Click to edit Master text styles</a:t>
            </a:r>
          </a:p>
        </p:txBody>
      </p:sp>
      <p:sp>
        <p:nvSpPr>
          <p:cNvPr id="4" name="Content Placeholder 3"/>
          <p:cNvSpPr>
            <a:spLocks noGrp="1"/>
          </p:cNvSpPr>
          <p:nvPr>
            <p:ph sz="half" idx="2"/>
          </p:nvPr>
        </p:nvSpPr>
        <p:spPr>
          <a:xfrm>
            <a:off x="1828271" y="8699500"/>
            <a:ext cx="16160750" cy="1580488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8580366" y="6140980"/>
            <a:ext cx="16167364" cy="2558521"/>
          </a:xfrm>
        </p:spPr>
        <p:txBody>
          <a:bodyPr anchor="b"/>
          <a:lstStyle>
            <a:lvl1pPr marL="0" indent="0">
              <a:buNone/>
              <a:defRPr sz="2000" b="1"/>
            </a:lvl1pPr>
            <a:lvl2pPr marL="380985" indent="0">
              <a:buNone/>
              <a:defRPr sz="1700" b="1"/>
            </a:lvl2pPr>
            <a:lvl3pPr marL="761970" indent="0">
              <a:buNone/>
              <a:defRPr sz="1500" b="1"/>
            </a:lvl3pPr>
            <a:lvl4pPr marL="1142954" indent="0">
              <a:buNone/>
              <a:defRPr sz="1300" b="1"/>
            </a:lvl4pPr>
            <a:lvl5pPr marL="1523939" indent="0">
              <a:buNone/>
              <a:defRPr sz="1300" b="1"/>
            </a:lvl5pPr>
            <a:lvl6pPr marL="1904924" indent="0">
              <a:buNone/>
              <a:defRPr sz="1300" b="1"/>
            </a:lvl6pPr>
            <a:lvl7pPr marL="2285909" indent="0">
              <a:buNone/>
              <a:defRPr sz="1300" b="1"/>
            </a:lvl7pPr>
            <a:lvl8pPr marL="2666893" indent="0">
              <a:buNone/>
              <a:defRPr sz="1300" b="1"/>
            </a:lvl8pPr>
            <a:lvl9pPr marL="3047878" indent="0">
              <a:buNone/>
              <a:defRPr sz="1300" b="1"/>
            </a:lvl9pPr>
          </a:lstStyle>
          <a:p>
            <a:pPr lvl="0"/>
            <a:r>
              <a:rPr lang="en-US"/>
              <a:t>Click to edit Master text styles</a:t>
            </a:r>
          </a:p>
        </p:txBody>
      </p:sp>
      <p:sp>
        <p:nvSpPr>
          <p:cNvPr id="6" name="Content Placeholder 5"/>
          <p:cNvSpPr>
            <a:spLocks noGrp="1"/>
          </p:cNvSpPr>
          <p:nvPr>
            <p:ph sz="quarter" idx="4"/>
          </p:nvPr>
        </p:nvSpPr>
        <p:spPr>
          <a:xfrm>
            <a:off x="18580366" y="8699500"/>
            <a:ext cx="16167364" cy="1580488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ED7F380-9885-47A9-9597-869734DF3CC6}" type="slidenum">
              <a:rPr lang="en-US"/>
              <a:pPr>
                <a:defRPr/>
              </a:pPr>
              <a:t>‹Nº›</a:t>
            </a:fld>
            <a:endParaRPr lang="en-US"/>
          </a:p>
        </p:txBody>
      </p:sp>
    </p:spTree>
    <p:extLst>
      <p:ext uri="{BB962C8B-B14F-4D97-AF65-F5344CB8AC3E}">
        <p14:creationId xmlns:p14="http://schemas.microsoft.com/office/powerpoint/2010/main" val="1738659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A246F5E-2403-4371-BBF0-893AFC8BB4A3}" type="slidenum">
              <a:rPr lang="en-US"/>
              <a:pPr>
                <a:defRPr/>
              </a:pPr>
              <a:t>‹Nº›</a:t>
            </a:fld>
            <a:endParaRPr lang="en-US"/>
          </a:p>
        </p:txBody>
      </p:sp>
    </p:spTree>
    <p:extLst>
      <p:ext uri="{BB962C8B-B14F-4D97-AF65-F5344CB8AC3E}">
        <p14:creationId xmlns:p14="http://schemas.microsoft.com/office/powerpoint/2010/main" val="3546607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E973DE4-72B5-4F2D-9088-897DC8FC0550}" type="slidenum">
              <a:rPr lang="en-US"/>
              <a:pPr>
                <a:defRPr/>
              </a:pPr>
              <a:t>‹Nº›</a:t>
            </a:fld>
            <a:endParaRPr lang="en-US"/>
          </a:p>
        </p:txBody>
      </p:sp>
    </p:spTree>
    <p:extLst>
      <p:ext uri="{BB962C8B-B14F-4D97-AF65-F5344CB8AC3E}">
        <p14:creationId xmlns:p14="http://schemas.microsoft.com/office/powerpoint/2010/main" val="63259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271" y="1092729"/>
            <a:ext cx="12033250" cy="4647407"/>
          </a:xfrm>
        </p:spPr>
        <p:txBody>
          <a:bodyPr anchor="b"/>
          <a:lstStyle>
            <a:lvl1pPr algn="l">
              <a:defRPr sz="1700" b="1"/>
            </a:lvl1pPr>
          </a:lstStyle>
          <a:p>
            <a:r>
              <a:rPr lang="en-US"/>
              <a:t>Click to edit Master title style</a:t>
            </a:r>
          </a:p>
        </p:txBody>
      </p:sp>
      <p:sp>
        <p:nvSpPr>
          <p:cNvPr id="3" name="Content Placeholder 2"/>
          <p:cNvSpPr>
            <a:spLocks noGrp="1"/>
          </p:cNvSpPr>
          <p:nvPr>
            <p:ph idx="1"/>
          </p:nvPr>
        </p:nvSpPr>
        <p:spPr>
          <a:xfrm>
            <a:off x="14300729" y="1092729"/>
            <a:ext cx="20447000" cy="23411657"/>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828271" y="5740136"/>
            <a:ext cx="12033250" cy="18764250"/>
          </a:xfrm>
        </p:spPr>
        <p:txBody>
          <a:bodyPr/>
          <a:lstStyle>
            <a:lvl1pPr marL="0" indent="0">
              <a:buNone/>
              <a:defRPr sz="1200"/>
            </a:lvl1pPr>
            <a:lvl2pPr marL="380985" indent="0">
              <a:buNone/>
              <a:defRPr sz="1000"/>
            </a:lvl2pPr>
            <a:lvl3pPr marL="761970" indent="0">
              <a:buNone/>
              <a:defRPr sz="800"/>
            </a:lvl3pPr>
            <a:lvl4pPr marL="1142954" indent="0">
              <a:buNone/>
              <a:defRPr sz="700"/>
            </a:lvl4pPr>
            <a:lvl5pPr marL="1523939" indent="0">
              <a:buNone/>
              <a:defRPr sz="700"/>
            </a:lvl5pPr>
            <a:lvl6pPr marL="1904924" indent="0">
              <a:buNone/>
              <a:defRPr sz="700"/>
            </a:lvl6pPr>
            <a:lvl7pPr marL="2285909" indent="0">
              <a:buNone/>
              <a:defRPr sz="700"/>
            </a:lvl7pPr>
            <a:lvl8pPr marL="2666893" indent="0">
              <a:buNone/>
              <a:defRPr sz="700"/>
            </a:lvl8pPr>
            <a:lvl9pPr marL="3047878"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90794-4FB9-4ECF-A049-0F6FD6323BD1}" type="slidenum">
              <a:rPr lang="en-US"/>
              <a:pPr>
                <a:defRPr/>
              </a:pPr>
              <a:t>‹Nº›</a:t>
            </a:fld>
            <a:endParaRPr lang="en-US"/>
          </a:p>
        </p:txBody>
      </p:sp>
    </p:spTree>
    <p:extLst>
      <p:ext uri="{BB962C8B-B14F-4D97-AF65-F5344CB8AC3E}">
        <p14:creationId xmlns:p14="http://schemas.microsoft.com/office/powerpoint/2010/main" val="755817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8886" y="19202136"/>
            <a:ext cx="21945864" cy="2267479"/>
          </a:xfrm>
        </p:spPr>
        <p:txBody>
          <a:bodyPr anchor="b"/>
          <a:lstStyle>
            <a:lvl1pPr algn="l">
              <a:defRPr sz="1700" b="1"/>
            </a:lvl1pPr>
          </a:lstStyle>
          <a:p>
            <a:r>
              <a:rPr lang="en-US"/>
              <a:t>Click to edit Master title style</a:t>
            </a:r>
          </a:p>
        </p:txBody>
      </p:sp>
      <p:sp>
        <p:nvSpPr>
          <p:cNvPr id="3" name="Picture Placeholder 2"/>
          <p:cNvSpPr>
            <a:spLocks noGrp="1"/>
          </p:cNvSpPr>
          <p:nvPr>
            <p:ph type="pic" idx="1"/>
          </p:nvPr>
        </p:nvSpPr>
        <p:spPr>
          <a:xfrm>
            <a:off x="7168886" y="2451365"/>
            <a:ext cx="21945864" cy="16458406"/>
          </a:xfrm>
        </p:spPr>
        <p:txBody>
          <a:bodyPr/>
          <a:lstStyle>
            <a:lvl1pPr marL="0" indent="0">
              <a:buNone/>
              <a:defRPr sz="2700"/>
            </a:lvl1pPr>
            <a:lvl2pPr marL="380985" indent="0">
              <a:buNone/>
              <a:defRPr sz="2300"/>
            </a:lvl2pPr>
            <a:lvl3pPr marL="761970" indent="0">
              <a:buNone/>
              <a:defRPr sz="2000"/>
            </a:lvl3pPr>
            <a:lvl4pPr marL="1142954" indent="0">
              <a:buNone/>
              <a:defRPr sz="1700"/>
            </a:lvl4pPr>
            <a:lvl5pPr marL="1523939" indent="0">
              <a:buNone/>
              <a:defRPr sz="1700"/>
            </a:lvl5pPr>
            <a:lvl6pPr marL="1904924" indent="0">
              <a:buNone/>
              <a:defRPr sz="1700"/>
            </a:lvl6pPr>
            <a:lvl7pPr marL="2285909" indent="0">
              <a:buNone/>
              <a:defRPr sz="1700"/>
            </a:lvl7pPr>
            <a:lvl8pPr marL="2666893" indent="0">
              <a:buNone/>
              <a:defRPr sz="1700"/>
            </a:lvl8pPr>
            <a:lvl9pPr marL="3047878" indent="0">
              <a:buNone/>
              <a:defRPr sz="1700"/>
            </a:lvl9pPr>
          </a:lstStyle>
          <a:p>
            <a:pPr lvl="0"/>
            <a:endParaRPr lang="en-US" noProof="0"/>
          </a:p>
        </p:txBody>
      </p:sp>
      <p:sp>
        <p:nvSpPr>
          <p:cNvPr id="4" name="Text Placeholder 3"/>
          <p:cNvSpPr>
            <a:spLocks noGrp="1"/>
          </p:cNvSpPr>
          <p:nvPr>
            <p:ph type="body" sz="half" idx="2"/>
          </p:nvPr>
        </p:nvSpPr>
        <p:spPr>
          <a:xfrm>
            <a:off x="7168886" y="21469615"/>
            <a:ext cx="21945864" cy="3218656"/>
          </a:xfrm>
        </p:spPr>
        <p:txBody>
          <a:bodyPr/>
          <a:lstStyle>
            <a:lvl1pPr marL="0" indent="0">
              <a:buNone/>
              <a:defRPr sz="1200"/>
            </a:lvl1pPr>
            <a:lvl2pPr marL="380985" indent="0">
              <a:buNone/>
              <a:defRPr sz="1000"/>
            </a:lvl2pPr>
            <a:lvl3pPr marL="761970" indent="0">
              <a:buNone/>
              <a:defRPr sz="800"/>
            </a:lvl3pPr>
            <a:lvl4pPr marL="1142954" indent="0">
              <a:buNone/>
              <a:defRPr sz="700"/>
            </a:lvl4pPr>
            <a:lvl5pPr marL="1523939" indent="0">
              <a:buNone/>
              <a:defRPr sz="700"/>
            </a:lvl5pPr>
            <a:lvl6pPr marL="1904924" indent="0">
              <a:buNone/>
              <a:defRPr sz="700"/>
            </a:lvl6pPr>
            <a:lvl7pPr marL="2285909" indent="0">
              <a:buNone/>
              <a:defRPr sz="700"/>
            </a:lvl7pPr>
            <a:lvl8pPr marL="2666893" indent="0">
              <a:buNone/>
              <a:defRPr sz="700"/>
            </a:lvl8pPr>
            <a:lvl9pPr marL="3047878"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A5C1B-07DC-4B96-9D88-1056A3570696}" type="slidenum">
              <a:rPr lang="en-US"/>
              <a:pPr>
                <a:defRPr/>
              </a:pPr>
              <a:t>‹Nº›</a:t>
            </a:fld>
            <a:endParaRPr lang="en-US"/>
          </a:p>
        </p:txBody>
      </p:sp>
    </p:spTree>
    <p:extLst>
      <p:ext uri="{BB962C8B-B14F-4D97-AF65-F5344CB8AC3E}">
        <p14:creationId xmlns:p14="http://schemas.microsoft.com/office/powerpoint/2010/main" val="58265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271" y="1098021"/>
            <a:ext cx="32919458"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65745" tIns="182873" rIns="365745" bIns="18287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828271" y="6400271"/>
            <a:ext cx="32919458" cy="18104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65745" tIns="182873" rIns="365745" bIns="18287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1828271" y="24980636"/>
            <a:ext cx="8535458" cy="1905000"/>
          </a:xfrm>
          <a:prstGeom prst="rect">
            <a:avLst/>
          </a:prstGeom>
          <a:noFill/>
          <a:ln w="9525">
            <a:noFill/>
            <a:miter lim="800000"/>
            <a:headEnd/>
            <a:tailEnd/>
          </a:ln>
          <a:effectLst/>
        </p:spPr>
        <p:txBody>
          <a:bodyPr vert="horz" wrap="square" lIns="365745" tIns="182873" rIns="365745" bIns="182873" numCol="1" anchor="t" anchorCtr="0" compatLnSpc="1">
            <a:prstTxWarp prst="textNoShape">
              <a:avLst/>
            </a:prstTxWarp>
          </a:bodyPr>
          <a:lstStyle>
            <a:lvl1pPr>
              <a:defRPr sz="5600">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12496271" y="24980636"/>
            <a:ext cx="11583458" cy="1905000"/>
          </a:xfrm>
          <a:prstGeom prst="rect">
            <a:avLst/>
          </a:prstGeom>
          <a:noFill/>
          <a:ln w="9525">
            <a:noFill/>
            <a:miter lim="800000"/>
            <a:headEnd/>
            <a:tailEnd/>
          </a:ln>
          <a:effectLst/>
        </p:spPr>
        <p:txBody>
          <a:bodyPr vert="horz" wrap="square" lIns="365745" tIns="182873" rIns="365745" bIns="182873" numCol="1" anchor="t" anchorCtr="0" compatLnSpc="1">
            <a:prstTxWarp prst="textNoShape">
              <a:avLst/>
            </a:prstTxWarp>
          </a:bodyPr>
          <a:lstStyle>
            <a:lvl1pPr algn="ctr">
              <a:defRPr sz="5600">
                <a:latin typeface="Arial"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26212271" y="24980636"/>
            <a:ext cx="8535458" cy="1905000"/>
          </a:xfrm>
          <a:prstGeom prst="rect">
            <a:avLst/>
          </a:prstGeom>
          <a:noFill/>
          <a:ln w="9525">
            <a:noFill/>
            <a:miter lim="800000"/>
            <a:headEnd/>
            <a:tailEnd/>
          </a:ln>
          <a:effectLst/>
        </p:spPr>
        <p:txBody>
          <a:bodyPr vert="horz" wrap="square" lIns="365745" tIns="182873" rIns="365745" bIns="182873" numCol="1" anchor="t" anchorCtr="0" compatLnSpc="1">
            <a:prstTxWarp prst="textNoShape">
              <a:avLst/>
            </a:prstTxWarp>
          </a:bodyPr>
          <a:lstStyle>
            <a:lvl1pPr algn="r">
              <a:defRPr sz="5600">
                <a:latin typeface="Arial" charset="0"/>
                <a:ea typeface="ＭＳ Ｐゴシック" pitchFamily="24" charset="-128"/>
              </a:defRPr>
            </a:lvl1pPr>
          </a:lstStyle>
          <a:p>
            <a:pPr>
              <a:defRPr/>
            </a:pPr>
            <a:fld id="{9FA2C314-7452-43F5-8138-EECCAF828FC8}"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657719" rtl="0" eaLnBrk="0" fontAlgn="base" hangingPunct="0">
        <a:spcBef>
          <a:spcPct val="0"/>
        </a:spcBef>
        <a:spcAft>
          <a:spcPct val="0"/>
        </a:spcAft>
        <a:defRPr sz="17600">
          <a:solidFill>
            <a:schemeClr val="tx2"/>
          </a:solidFill>
          <a:latin typeface="+mj-lt"/>
          <a:ea typeface="MS PGothic" pitchFamily="34" charset="-128"/>
          <a:cs typeface="+mj-cs"/>
        </a:defRPr>
      </a:lvl1pPr>
      <a:lvl2pPr algn="ctr" defTabSz="3657719" rtl="0" eaLnBrk="0" fontAlgn="base" hangingPunct="0">
        <a:spcBef>
          <a:spcPct val="0"/>
        </a:spcBef>
        <a:spcAft>
          <a:spcPct val="0"/>
        </a:spcAft>
        <a:defRPr sz="17600">
          <a:solidFill>
            <a:schemeClr val="tx2"/>
          </a:solidFill>
          <a:latin typeface="Arial" charset="0"/>
          <a:ea typeface="MS PGothic" pitchFamily="34" charset="-128"/>
        </a:defRPr>
      </a:lvl2pPr>
      <a:lvl3pPr algn="ctr" defTabSz="3657719" rtl="0" eaLnBrk="0" fontAlgn="base" hangingPunct="0">
        <a:spcBef>
          <a:spcPct val="0"/>
        </a:spcBef>
        <a:spcAft>
          <a:spcPct val="0"/>
        </a:spcAft>
        <a:defRPr sz="17600">
          <a:solidFill>
            <a:schemeClr val="tx2"/>
          </a:solidFill>
          <a:latin typeface="Arial" charset="0"/>
          <a:ea typeface="MS PGothic" pitchFamily="34" charset="-128"/>
        </a:defRPr>
      </a:lvl3pPr>
      <a:lvl4pPr algn="ctr" defTabSz="3657719" rtl="0" eaLnBrk="0" fontAlgn="base" hangingPunct="0">
        <a:spcBef>
          <a:spcPct val="0"/>
        </a:spcBef>
        <a:spcAft>
          <a:spcPct val="0"/>
        </a:spcAft>
        <a:defRPr sz="17600">
          <a:solidFill>
            <a:schemeClr val="tx2"/>
          </a:solidFill>
          <a:latin typeface="Arial" charset="0"/>
          <a:ea typeface="MS PGothic" pitchFamily="34" charset="-128"/>
        </a:defRPr>
      </a:lvl4pPr>
      <a:lvl5pPr algn="ctr" defTabSz="3657719" rtl="0" eaLnBrk="0" fontAlgn="base" hangingPunct="0">
        <a:spcBef>
          <a:spcPct val="0"/>
        </a:spcBef>
        <a:spcAft>
          <a:spcPct val="0"/>
        </a:spcAft>
        <a:defRPr sz="17600">
          <a:solidFill>
            <a:schemeClr val="tx2"/>
          </a:solidFill>
          <a:latin typeface="Arial" charset="0"/>
          <a:ea typeface="MS PGothic" pitchFamily="34" charset="-128"/>
        </a:defRPr>
      </a:lvl5pPr>
      <a:lvl6pPr marL="380985" algn="ctr" defTabSz="3657719" rtl="0" fontAlgn="base">
        <a:spcBef>
          <a:spcPct val="0"/>
        </a:spcBef>
        <a:spcAft>
          <a:spcPct val="0"/>
        </a:spcAft>
        <a:defRPr sz="17600">
          <a:solidFill>
            <a:schemeClr val="tx2"/>
          </a:solidFill>
          <a:latin typeface="Arial" charset="0"/>
        </a:defRPr>
      </a:lvl6pPr>
      <a:lvl7pPr marL="761970" algn="ctr" defTabSz="3657719" rtl="0" fontAlgn="base">
        <a:spcBef>
          <a:spcPct val="0"/>
        </a:spcBef>
        <a:spcAft>
          <a:spcPct val="0"/>
        </a:spcAft>
        <a:defRPr sz="17600">
          <a:solidFill>
            <a:schemeClr val="tx2"/>
          </a:solidFill>
          <a:latin typeface="Arial" charset="0"/>
        </a:defRPr>
      </a:lvl7pPr>
      <a:lvl8pPr marL="1142954" algn="ctr" defTabSz="3657719" rtl="0" fontAlgn="base">
        <a:spcBef>
          <a:spcPct val="0"/>
        </a:spcBef>
        <a:spcAft>
          <a:spcPct val="0"/>
        </a:spcAft>
        <a:defRPr sz="17600">
          <a:solidFill>
            <a:schemeClr val="tx2"/>
          </a:solidFill>
          <a:latin typeface="Arial" charset="0"/>
        </a:defRPr>
      </a:lvl8pPr>
      <a:lvl9pPr marL="1523939" algn="ctr" defTabSz="3657719" rtl="0" fontAlgn="base">
        <a:spcBef>
          <a:spcPct val="0"/>
        </a:spcBef>
        <a:spcAft>
          <a:spcPct val="0"/>
        </a:spcAft>
        <a:defRPr sz="17600">
          <a:solidFill>
            <a:schemeClr val="tx2"/>
          </a:solidFill>
          <a:latin typeface="Arial" charset="0"/>
        </a:defRPr>
      </a:lvl9pPr>
    </p:titleStyle>
    <p:bodyStyle>
      <a:lvl1pPr marL="1371810" indent="-1371810" algn="l" defTabSz="3657719" rtl="0" eaLnBrk="0" fontAlgn="base" hangingPunct="0">
        <a:spcBef>
          <a:spcPct val="20000"/>
        </a:spcBef>
        <a:spcAft>
          <a:spcPct val="0"/>
        </a:spcAft>
        <a:buChar char="•"/>
        <a:defRPr sz="12800">
          <a:solidFill>
            <a:schemeClr val="tx1"/>
          </a:solidFill>
          <a:latin typeface="+mn-lt"/>
          <a:ea typeface="MS PGothic" pitchFamily="34" charset="-128"/>
          <a:cs typeface="+mn-cs"/>
        </a:defRPr>
      </a:lvl1pPr>
      <a:lvl2pPr marL="2971152" indent="-1142954" algn="l" defTabSz="3657719" rtl="0" eaLnBrk="0" fontAlgn="base" hangingPunct="0">
        <a:spcBef>
          <a:spcPct val="20000"/>
        </a:spcBef>
        <a:spcAft>
          <a:spcPct val="0"/>
        </a:spcAft>
        <a:buChar char="–"/>
        <a:defRPr sz="11200">
          <a:solidFill>
            <a:schemeClr val="tx1"/>
          </a:solidFill>
          <a:latin typeface="+mn-lt"/>
          <a:ea typeface="MS PGothic" pitchFamily="34" charset="-128"/>
        </a:defRPr>
      </a:lvl2pPr>
      <a:lvl3pPr marL="4571817" indent="-914099" algn="l" defTabSz="3657719" rtl="0" eaLnBrk="0" fontAlgn="base" hangingPunct="0">
        <a:spcBef>
          <a:spcPct val="20000"/>
        </a:spcBef>
        <a:spcAft>
          <a:spcPct val="0"/>
        </a:spcAft>
        <a:buChar char="•"/>
        <a:defRPr sz="9600">
          <a:solidFill>
            <a:schemeClr val="tx1"/>
          </a:solidFill>
          <a:latin typeface="+mn-lt"/>
          <a:ea typeface="MS PGothic" pitchFamily="34" charset="-128"/>
        </a:defRPr>
      </a:lvl3pPr>
      <a:lvl4pPr marL="6400015" indent="-914099" algn="l" defTabSz="3657719" rtl="0" eaLnBrk="0" fontAlgn="base" hangingPunct="0">
        <a:spcBef>
          <a:spcPct val="20000"/>
        </a:spcBef>
        <a:spcAft>
          <a:spcPct val="0"/>
        </a:spcAft>
        <a:buChar char="–"/>
        <a:defRPr sz="8000">
          <a:solidFill>
            <a:schemeClr val="tx1"/>
          </a:solidFill>
          <a:latin typeface="+mn-lt"/>
          <a:ea typeface="MS PGothic" pitchFamily="34" charset="-128"/>
        </a:defRPr>
      </a:lvl4pPr>
      <a:lvl5pPr marL="8229536" indent="-914099" algn="l" defTabSz="3657719" rtl="0" eaLnBrk="0" fontAlgn="base" hangingPunct="0">
        <a:spcBef>
          <a:spcPct val="20000"/>
        </a:spcBef>
        <a:spcAft>
          <a:spcPct val="0"/>
        </a:spcAft>
        <a:buChar char="»"/>
        <a:defRPr sz="8000">
          <a:solidFill>
            <a:schemeClr val="tx1"/>
          </a:solidFill>
          <a:latin typeface="+mn-lt"/>
          <a:ea typeface="MS PGothic" pitchFamily="34" charset="-128"/>
        </a:defRPr>
      </a:lvl5pPr>
      <a:lvl6pPr marL="8610521" indent="-914099" algn="l" defTabSz="3657719" rtl="0" fontAlgn="base">
        <a:spcBef>
          <a:spcPct val="20000"/>
        </a:spcBef>
        <a:spcAft>
          <a:spcPct val="0"/>
        </a:spcAft>
        <a:buChar char="»"/>
        <a:defRPr sz="8000">
          <a:solidFill>
            <a:schemeClr val="tx1"/>
          </a:solidFill>
          <a:latin typeface="+mn-lt"/>
        </a:defRPr>
      </a:lvl6pPr>
      <a:lvl7pPr marL="8991505" indent="-914099" algn="l" defTabSz="3657719" rtl="0" fontAlgn="base">
        <a:spcBef>
          <a:spcPct val="20000"/>
        </a:spcBef>
        <a:spcAft>
          <a:spcPct val="0"/>
        </a:spcAft>
        <a:buChar char="»"/>
        <a:defRPr sz="8000">
          <a:solidFill>
            <a:schemeClr val="tx1"/>
          </a:solidFill>
          <a:latin typeface="+mn-lt"/>
        </a:defRPr>
      </a:lvl7pPr>
      <a:lvl8pPr marL="9372490" indent="-914099" algn="l" defTabSz="3657719" rtl="0" fontAlgn="base">
        <a:spcBef>
          <a:spcPct val="20000"/>
        </a:spcBef>
        <a:spcAft>
          <a:spcPct val="0"/>
        </a:spcAft>
        <a:buChar char="»"/>
        <a:defRPr sz="8000">
          <a:solidFill>
            <a:schemeClr val="tx1"/>
          </a:solidFill>
          <a:latin typeface="+mn-lt"/>
        </a:defRPr>
      </a:lvl8pPr>
      <a:lvl9pPr marL="9753475" indent="-914099" algn="l" defTabSz="3657719" rtl="0" fontAlgn="base">
        <a:spcBef>
          <a:spcPct val="20000"/>
        </a:spcBef>
        <a:spcAft>
          <a:spcPct val="0"/>
        </a:spcAft>
        <a:buChar char="»"/>
        <a:defRPr sz="8000">
          <a:solidFill>
            <a:schemeClr val="tx1"/>
          </a:solidFill>
          <a:latin typeface="+mn-lt"/>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png"/><Relationship Id="rId3" Type="http://schemas.openxmlformats.org/officeDocument/2006/relationships/image" Target="../media/image1.emf"/><Relationship Id="rId7" Type="http://schemas.openxmlformats.org/officeDocument/2006/relationships/image" Target="../media/image5.jpg"/><Relationship Id="rId12" Type="http://schemas.openxmlformats.org/officeDocument/2006/relationships/image" Target="../media/image10.jpe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2"/>
          <p:cNvSpPr txBox="1">
            <a:spLocks noChangeArrowheads="1"/>
          </p:cNvSpPr>
          <p:nvPr/>
        </p:nvSpPr>
        <p:spPr bwMode="auto">
          <a:xfrm>
            <a:off x="-13255" y="-66137"/>
            <a:ext cx="36576000" cy="4803412"/>
          </a:xfrm>
          <a:prstGeom prst="rect">
            <a:avLst/>
          </a:prstGeom>
          <a:solidFill>
            <a:schemeClr val="accent1"/>
          </a:solidFill>
          <a:ln w="9525">
            <a:solidFill>
              <a:schemeClr val="tx1"/>
            </a:solidFill>
            <a:miter lim="800000"/>
            <a:headEnd/>
            <a:tailEnd/>
          </a:ln>
        </p:spPr>
        <p:txBody>
          <a:bodyPr lIns="76197" tIns="38098" rIns="76197" bIns="38098" anchor="ctr" anchorCtr="1"/>
          <a:lstStyle>
            <a:lvl1pPr defTabSz="4389438" eaLnBrk="0" hangingPunct="0">
              <a:defRPr sz="8600">
                <a:solidFill>
                  <a:schemeClr val="tx1"/>
                </a:solidFill>
                <a:latin typeface="Arial" pitchFamily="34" charset="0"/>
                <a:ea typeface="MS PGothic" pitchFamily="34" charset="-128"/>
              </a:defRPr>
            </a:lvl1pPr>
            <a:lvl2pPr marL="742950" indent="-285750" defTabSz="4389438" eaLnBrk="0" hangingPunct="0">
              <a:defRPr sz="8600">
                <a:solidFill>
                  <a:schemeClr val="tx1"/>
                </a:solidFill>
                <a:latin typeface="Arial" pitchFamily="34" charset="0"/>
                <a:ea typeface="MS PGothic" pitchFamily="34" charset="-128"/>
              </a:defRPr>
            </a:lvl2pPr>
            <a:lvl3pPr marL="1143000" indent="-228600" defTabSz="4389438" eaLnBrk="0" hangingPunct="0">
              <a:defRPr sz="8600">
                <a:solidFill>
                  <a:schemeClr val="tx1"/>
                </a:solidFill>
                <a:latin typeface="Arial" pitchFamily="34" charset="0"/>
                <a:ea typeface="MS PGothic" pitchFamily="34" charset="-128"/>
              </a:defRPr>
            </a:lvl3pPr>
            <a:lvl4pPr marL="1600200" indent="-228600" defTabSz="4389438" eaLnBrk="0" hangingPunct="0">
              <a:defRPr sz="8600">
                <a:solidFill>
                  <a:schemeClr val="tx1"/>
                </a:solidFill>
                <a:latin typeface="Arial" pitchFamily="34" charset="0"/>
                <a:ea typeface="MS PGothic" pitchFamily="34" charset="-128"/>
              </a:defRPr>
            </a:lvl4pPr>
            <a:lvl5pPr marL="2057400" indent="-228600" defTabSz="4389438" eaLnBrk="0" hangingPunct="0">
              <a:defRPr sz="8600">
                <a:solidFill>
                  <a:schemeClr val="tx1"/>
                </a:solidFill>
                <a:latin typeface="Arial" pitchFamily="34" charset="0"/>
                <a:ea typeface="MS PGothic" pitchFamily="34" charset="-128"/>
              </a:defRPr>
            </a:lvl5pPr>
            <a:lvl6pPr marL="2514600" indent="-228600" defTabSz="4389438"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defTabSz="4389438"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defTabSz="4389438"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defTabSz="4389438" eaLnBrk="0" fontAlgn="base" hangingPunct="0">
              <a:spcBef>
                <a:spcPct val="0"/>
              </a:spcBef>
              <a:spcAft>
                <a:spcPct val="0"/>
              </a:spcAft>
              <a:defRPr sz="8600">
                <a:solidFill>
                  <a:schemeClr val="tx1"/>
                </a:solidFill>
                <a:latin typeface="Arial" pitchFamily="34" charset="0"/>
                <a:ea typeface="MS PGothic" pitchFamily="34" charset="-128"/>
              </a:defRPr>
            </a:lvl9pPr>
          </a:lstStyle>
          <a:p>
            <a:pPr algn="ctr" eaLnBrk="1" hangingPunct="1"/>
            <a:r>
              <a:rPr lang="en-US" sz="7200" b="1" dirty="0">
                <a:solidFill>
                  <a:schemeClr val="tx2"/>
                </a:solidFill>
                <a:latin typeface="Arial Narrow" panose="020B0606020202030204" pitchFamily="34" charset="0"/>
              </a:rPr>
              <a:t>Kayla Howie – Bucknell in Dublin</a:t>
            </a:r>
          </a:p>
          <a:p>
            <a:pPr algn="ctr" eaLnBrk="1" hangingPunct="1"/>
            <a:endParaRPr lang="en-US" sz="4400" b="1" i="1" dirty="0">
              <a:solidFill>
                <a:schemeClr val="bg1"/>
              </a:solidFill>
            </a:endParaRPr>
          </a:p>
          <a:p>
            <a:pPr algn="ctr" eaLnBrk="1" hangingPunct="1"/>
            <a:endParaRPr lang="en-US" sz="4400" b="1" i="1" dirty="0">
              <a:solidFill>
                <a:schemeClr val="bg1"/>
              </a:solidFill>
            </a:endParaRPr>
          </a:p>
          <a:p>
            <a:pPr algn="ctr" eaLnBrk="1" hangingPunct="1"/>
            <a:r>
              <a:rPr lang="en-US" sz="4400" b="1" i="1" dirty="0">
                <a:solidFill>
                  <a:schemeClr val="bg1"/>
                </a:solidFill>
              </a:rPr>
              <a:t>Summer 2024</a:t>
            </a:r>
          </a:p>
        </p:txBody>
      </p:sp>
      <p:sp>
        <p:nvSpPr>
          <p:cNvPr id="2062" name="Rectangle 167"/>
          <p:cNvSpPr>
            <a:spLocks noChangeArrowheads="1"/>
          </p:cNvSpPr>
          <p:nvPr/>
        </p:nvSpPr>
        <p:spPr bwMode="auto">
          <a:xfrm>
            <a:off x="13971324" y="5093230"/>
            <a:ext cx="8633354" cy="859896"/>
          </a:xfrm>
          <a:prstGeom prst="rect">
            <a:avLst/>
          </a:prstGeom>
          <a:solidFill>
            <a:schemeClr val="tx2"/>
          </a:solidFill>
          <a:ln w="9525">
            <a:solidFill>
              <a:schemeClr val="tx1"/>
            </a:solidFill>
            <a:miter lim="800000"/>
            <a:headEnd/>
            <a:tailEnd/>
          </a:ln>
        </p:spPr>
        <p:txBody>
          <a:bodyPr wrap="none" lIns="114295" tIns="57148" rIns="114295" bIns="57148" anchor="ctr"/>
          <a:lstStyle/>
          <a:p>
            <a:pPr algn="ctr" defTabSz="3135187"/>
            <a:r>
              <a:rPr lang="en-US" sz="4800" b="1" dirty="0">
                <a:solidFill>
                  <a:schemeClr val="bg1"/>
                </a:solidFill>
              </a:rPr>
              <a:t>Abstract</a:t>
            </a:r>
          </a:p>
        </p:txBody>
      </p:sp>
      <p:sp>
        <p:nvSpPr>
          <p:cNvPr id="2068" name="Text Box 764"/>
          <p:cNvSpPr txBox="1">
            <a:spLocks noChangeArrowheads="1"/>
          </p:cNvSpPr>
          <p:nvPr/>
        </p:nvSpPr>
        <p:spPr bwMode="auto">
          <a:xfrm>
            <a:off x="27962619" y="22805761"/>
            <a:ext cx="7933402" cy="4058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42846" tIns="71425" rIns="142846" bIns="71425">
            <a:spAutoFit/>
          </a:bodyPr>
          <a:lstStyle>
            <a:lvl1pPr marL="457200" indent="-457200" eaLnBrk="0" hangingPunct="0">
              <a:defRPr sz="8600">
                <a:solidFill>
                  <a:schemeClr val="tx1"/>
                </a:solidFill>
                <a:latin typeface="Arial" pitchFamily="34" charset="0"/>
                <a:ea typeface="MS PGothic" pitchFamily="34" charset="-128"/>
              </a:defRPr>
            </a:lvl1pPr>
            <a:lvl2pPr marL="742950" indent="-285750" eaLnBrk="0" hangingPunct="0">
              <a:defRPr sz="8600">
                <a:solidFill>
                  <a:schemeClr val="tx1"/>
                </a:solidFill>
                <a:latin typeface="Arial" pitchFamily="34" charset="0"/>
                <a:ea typeface="MS PGothic" pitchFamily="34" charset="-128"/>
              </a:defRPr>
            </a:lvl2pPr>
            <a:lvl3pPr marL="1143000" indent="-228600" eaLnBrk="0" hangingPunct="0">
              <a:defRPr sz="8600">
                <a:solidFill>
                  <a:schemeClr val="tx1"/>
                </a:solidFill>
                <a:latin typeface="Arial" pitchFamily="34" charset="0"/>
                <a:ea typeface="MS PGothic" pitchFamily="34" charset="-128"/>
              </a:defRPr>
            </a:lvl3pPr>
            <a:lvl4pPr marL="1600200" indent="-228600" eaLnBrk="0" hangingPunct="0">
              <a:defRPr sz="8600">
                <a:solidFill>
                  <a:schemeClr val="tx1"/>
                </a:solidFill>
                <a:latin typeface="Arial" pitchFamily="34" charset="0"/>
                <a:ea typeface="MS PGothic" pitchFamily="34" charset="-128"/>
              </a:defRPr>
            </a:lvl4pPr>
            <a:lvl5pPr marL="2057400" indent="-228600" eaLnBrk="0" hangingPunct="0">
              <a:defRPr sz="8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8600">
                <a:solidFill>
                  <a:schemeClr val="tx1"/>
                </a:solidFill>
                <a:latin typeface="Arial" pitchFamily="34" charset="0"/>
                <a:ea typeface="MS PGothic" pitchFamily="34" charset="-128"/>
              </a:defRPr>
            </a:lvl9pPr>
          </a:lstStyle>
          <a:p>
            <a:pPr eaLnBrk="1" hangingPunct="1"/>
            <a:endParaRPr lang="en-US" sz="1700" dirty="0"/>
          </a:p>
        </p:txBody>
      </p:sp>
      <p:sp>
        <p:nvSpPr>
          <p:cNvPr id="31" name="Rectangle 167"/>
          <p:cNvSpPr>
            <a:spLocks noChangeArrowheads="1"/>
          </p:cNvSpPr>
          <p:nvPr/>
        </p:nvSpPr>
        <p:spPr bwMode="auto">
          <a:xfrm>
            <a:off x="831686" y="8908413"/>
            <a:ext cx="8152100" cy="757904"/>
          </a:xfrm>
          <a:prstGeom prst="rect">
            <a:avLst/>
          </a:prstGeom>
          <a:solidFill>
            <a:schemeClr val="tx2"/>
          </a:solidFill>
          <a:ln w="9525">
            <a:solidFill>
              <a:schemeClr val="tx1"/>
            </a:solidFill>
            <a:miter lim="800000"/>
            <a:headEnd/>
            <a:tailEnd/>
          </a:ln>
        </p:spPr>
        <p:txBody>
          <a:bodyPr wrap="none" lIns="114295" tIns="57148" rIns="114295" bIns="57148" anchor="ctr"/>
          <a:lstStyle/>
          <a:p>
            <a:pPr algn="ctr" defTabSz="3135187"/>
            <a:r>
              <a:rPr lang="en-US" sz="4800" b="1" dirty="0">
                <a:solidFill>
                  <a:schemeClr val="bg1"/>
                </a:solidFill>
              </a:rPr>
              <a:t>Course Work</a:t>
            </a:r>
          </a:p>
        </p:txBody>
      </p:sp>
      <p:sp>
        <p:nvSpPr>
          <p:cNvPr id="3" name="Rectangle 2"/>
          <p:cNvSpPr/>
          <p:nvPr/>
        </p:nvSpPr>
        <p:spPr>
          <a:xfrm>
            <a:off x="719917" y="6797310"/>
            <a:ext cx="35185459" cy="1369602"/>
          </a:xfrm>
          <a:prstGeom prst="rect">
            <a:avLst/>
          </a:prstGeom>
        </p:spPr>
        <p:txBody>
          <a:bodyPr wrap="square" lIns="76197" tIns="38098" rIns="76197" bIns="38098">
            <a:spAutoFit/>
          </a:bodyPr>
          <a:lstStyle/>
          <a:p>
            <a:pPr rtl="0">
              <a:spcBef>
                <a:spcPts val="0"/>
              </a:spcBef>
              <a:spcAft>
                <a:spcPts val="0"/>
              </a:spcAft>
            </a:pPr>
            <a:r>
              <a:rPr lang="en-US" sz="2800" b="0" i="0" u="none" strike="noStrike" dirty="0">
                <a:solidFill>
                  <a:srgbClr val="000000"/>
                </a:solidFill>
                <a:effectLst/>
                <a:latin typeface="Arial" panose="020B0604020202020204" pitchFamily="34" charset="0"/>
                <a:cs typeface="Arial" panose="020B0604020202020204" pitchFamily="34" charset="0"/>
              </a:rPr>
              <a:t>Spending June and July of 2024 working with Transparency International Ireland and traveling throughout the country of Ireland has been beyond rewarding and has aided in the continual evolvement of my perspective on the world and what I want for the future. The course work brought a fresh perspective to concepts I had already learned and has expanded my worldview. </a:t>
            </a:r>
            <a:r>
              <a:rPr lang="en-US" sz="2800" dirty="0">
                <a:latin typeface="Arial" panose="020B0604020202020204" pitchFamily="34" charset="0"/>
                <a:cs typeface="Arial" panose="020B0604020202020204" pitchFamily="34" charset="0"/>
              </a:rPr>
              <a:t>The Bucknell in Dublin program </a:t>
            </a:r>
            <a:r>
              <a:rPr lang="en-US" sz="2800" b="0" i="0" u="none" strike="noStrike" dirty="0">
                <a:solidFill>
                  <a:srgbClr val="000000"/>
                </a:solidFill>
                <a:effectLst/>
                <a:latin typeface="Arial" panose="020B0604020202020204" pitchFamily="34" charset="0"/>
                <a:cs typeface="Arial" panose="020B0604020202020204" pitchFamily="34" charset="0"/>
              </a:rPr>
              <a:t>took us to every corner of the country, </a:t>
            </a:r>
            <a:r>
              <a:rPr lang="en-US" sz="2800" dirty="0">
                <a:solidFill>
                  <a:srgbClr val="000000"/>
                </a:solidFill>
                <a:latin typeface="Arial" panose="020B0604020202020204" pitchFamily="34" charset="0"/>
                <a:cs typeface="Arial" panose="020B0604020202020204" pitchFamily="34" charset="0"/>
              </a:rPr>
              <a:t>and we </a:t>
            </a:r>
            <a:r>
              <a:rPr lang="en-US" sz="2800" b="0" i="0" u="none" strike="noStrike" dirty="0">
                <a:solidFill>
                  <a:srgbClr val="000000"/>
                </a:solidFill>
                <a:effectLst/>
                <a:latin typeface="Arial" panose="020B0604020202020204" pitchFamily="34" charset="0"/>
                <a:cs typeface="Arial" panose="020B0604020202020204" pitchFamily="34" charset="0"/>
              </a:rPr>
              <a:t>were able to explore so much of Ireland and ourselves with the constant support of Bucknell. I cannot overstate how grateful I am for this program.</a:t>
            </a:r>
            <a:endParaRPr lang="en-US" sz="2800" b="0" dirty="0">
              <a:effectLst/>
              <a:latin typeface="Arial" panose="020B0604020202020204" pitchFamily="34" charset="0"/>
              <a:cs typeface="Arial" panose="020B0604020202020204" pitchFamily="34" charset="0"/>
            </a:endParaRPr>
          </a:p>
        </p:txBody>
      </p:sp>
      <p:sp>
        <p:nvSpPr>
          <p:cNvPr id="37" name="Rectangle 167"/>
          <p:cNvSpPr>
            <a:spLocks noChangeArrowheads="1"/>
          </p:cNvSpPr>
          <p:nvPr/>
        </p:nvSpPr>
        <p:spPr bwMode="auto">
          <a:xfrm>
            <a:off x="27721898" y="8917819"/>
            <a:ext cx="8152100" cy="757904"/>
          </a:xfrm>
          <a:prstGeom prst="rect">
            <a:avLst/>
          </a:prstGeom>
          <a:solidFill>
            <a:schemeClr val="tx2"/>
          </a:solidFill>
          <a:ln w="9525">
            <a:solidFill>
              <a:schemeClr val="tx1"/>
            </a:solidFill>
            <a:miter lim="800000"/>
            <a:headEnd/>
            <a:tailEnd/>
          </a:ln>
        </p:spPr>
        <p:txBody>
          <a:bodyPr wrap="none" lIns="114295" tIns="57148" rIns="114295" bIns="57148" anchor="ctr"/>
          <a:lstStyle/>
          <a:p>
            <a:pPr algn="ctr" defTabSz="3135187"/>
            <a:r>
              <a:rPr lang="en-US" sz="4800" b="1" dirty="0">
                <a:solidFill>
                  <a:schemeClr val="bg1"/>
                </a:solidFill>
              </a:rPr>
              <a:t>Personal Travels</a:t>
            </a:r>
          </a:p>
        </p:txBody>
      </p:sp>
      <p:sp>
        <p:nvSpPr>
          <p:cNvPr id="38" name="Rectangle 167"/>
          <p:cNvSpPr>
            <a:spLocks noChangeArrowheads="1"/>
          </p:cNvSpPr>
          <p:nvPr/>
        </p:nvSpPr>
        <p:spPr bwMode="auto">
          <a:xfrm>
            <a:off x="18724008" y="8903705"/>
            <a:ext cx="8152100" cy="757904"/>
          </a:xfrm>
          <a:prstGeom prst="rect">
            <a:avLst/>
          </a:prstGeom>
          <a:solidFill>
            <a:schemeClr val="tx2"/>
          </a:solidFill>
          <a:ln w="9525">
            <a:solidFill>
              <a:schemeClr val="tx1"/>
            </a:solidFill>
            <a:miter lim="800000"/>
            <a:headEnd/>
            <a:tailEnd/>
          </a:ln>
        </p:spPr>
        <p:txBody>
          <a:bodyPr wrap="none" lIns="114295" tIns="57148" rIns="114295" bIns="57148" anchor="ctr"/>
          <a:lstStyle/>
          <a:p>
            <a:pPr algn="ctr" defTabSz="3135187"/>
            <a:r>
              <a:rPr lang="en-US" sz="4800" b="1" dirty="0">
                <a:solidFill>
                  <a:schemeClr val="bg1"/>
                </a:solidFill>
              </a:rPr>
              <a:t>Cultural Events</a:t>
            </a:r>
          </a:p>
        </p:txBody>
      </p:sp>
      <p:sp>
        <p:nvSpPr>
          <p:cNvPr id="39" name="Rectangle 167"/>
          <p:cNvSpPr>
            <a:spLocks noChangeArrowheads="1"/>
          </p:cNvSpPr>
          <p:nvPr/>
        </p:nvSpPr>
        <p:spPr bwMode="auto">
          <a:xfrm>
            <a:off x="9796668" y="8913110"/>
            <a:ext cx="8152100" cy="757904"/>
          </a:xfrm>
          <a:prstGeom prst="rect">
            <a:avLst/>
          </a:prstGeom>
          <a:solidFill>
            <a:schemeClr val="tx2"/>
          </a:solidFill>
          <a:ln w="9525">
            <a:solidFill>
              <a:schemeClr val="tx1"/>
            </a:solidFill>
            <a:miter lim="800000"/>
            <a:headEnd/>
            <a:tailEnd/>
          </a:ln>
        </p:spPr>
        <p:txBody>
          <a:bodyPr wrap="none" lIns="114295" tIns="57148" rIns="114295" bIns="57148" anchor="ctr"/>
          <a:lstStyle/>
          <a:p>
            <a:pPr algn="ctr" defTabSz="3135187"/>
            <a:r>
              <a:rPr lang="en-US" sz="4800" b="1" dirty="0">
                <a:solidFill>
                  <a:schemeClr val="bg1"/>
                </a:solidFill>
              </a:rPr>
              <a:t>Internship</a:t>
            </a:r>
          </a:p>
        </p:txBody>
      </p:sp>
      <p:pic>
        <p:nvPicPr>
          <p:cNvPr id="26"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82016" y="2472252"/>
            <a:ext cx="3965773" cy="1792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6873" y="1648003"/>
            <a:ext cx="2071350" cy="2706624"/>
          </a:xfrm>
          <a:prstGeom prst="rect">
            <a:avLst/>
          </a:prstGeom>
        </p:spPr>
      </p:pic>
      <p:sp>
        <p:nvSpPr>
          <p:cNvPr id="4" name="Rectangle 51">
            <a:extLst>
              <a:ext uri="{FF2B5EF4-FFF2-40B4-BE49-F238E27FC236}">
                <a16:creationId xmlns:a16="http://schemas.microsoft.com/office/drawing/2014/main" id="{4227EF15-A4AE-7E43-734B-C761D264F947}"/>
              </a:ext>
            </a:extLst>
          </p:cNvPr>
          <p:cNvSpPr/>
          <p:nvPr/>
        </p:nvSpPr>
        <p:spPr>
          <a:xfrm>
            <a:off x="719917" y="10226947"/>
            <a:ext cx="10376682" cy="6555641"/>
          </a:xfrm>
          <a:prstGeom prst="rect">
            <a:avLst/>
          </a:prstGeom>
        </p:spPr>
        <p:txBody>
          <a:bodyPr wrap="square">
            <a:spAutoFit/>
          </a:bodyPr>
          <a:lstStyle/>
          <a:p>
            <a:r>
              <a:rPr lang="en-US" sz="2800" b="1" dirty="0">
                <a:latin typeface="Arial"/>
                <a:cs typeface="Arial"/>
              </a:rPr>
              <a:t>Helpful Credits:</a:t>
            </a:r>
            <a:endParaRPr lang="en-US" sz="2800" dirty="0">
              <a:latin typeface="Arial"/>
              <a:cs typeface="Arial"/>
            </a:endParaRPr>
          </a:p>
          <a:p>
            <a:pPr marL="457200" indent="-457200">
              <a:buFont typeface="Arial" panose="020B0604020202020204" pitchFamily="34" charset="0"/>
              <a:buChar char="•"/>
            </a:pPr>
            <a:r>
              <a:rPr lang="en-US" sz="2800" dirty="0">
                <a:latin typeface="Arial"/>
                <a:cs typeface="Arial"/>
              </a:rPr>
              <a:t>2 full Bucknell credits</a:t>
            </a:r>
          </a:p>
          <a:p>
            <a:pPr marL="457200" indent="-457200">
              <a:buFont typeface="Arial" panose="020B0604020202020204" pitchFamily="34" charset="0"/>
              <a:buChar char="•"/>
            </a:pPr>
            <a:r>
              <a:rPr lang="en-US" sz="2800" dirty="0">
                <a:latin typeface="Arial"/>
                <a:cs typeface="Arial"/>
              </a:rPr>
              <a:t>300-level ANOP and 200-level MGMT</a:t>
            </a:r>
          </a:p>
          <a:p>
            <a:pPr marL="457200" indent="-457200">
              <a:buFont typeface="Arial" panose="020B0604020202020204" pitchFamily="34" charset="0"/>
              <a:buChar char="•"/>
            </a:pPr>
            <a:r>
              <a:rPr lang="en-US" sz="2800" dirty="0">
                <a:latin typeface="Arial"/>
                <a:cs typeface="Arial"/>
              </a:rPr>
              <a:t>W2 and Global Connections requirements </a:t>
            </a:r>
          </a:p>
          <a:p>
            <a:pPr marL="457200" indent="-457200">
              <a:buFont typeface="Arial" panose="020B0604020202020204" pitchFamily="34" charset="0"/>
              <a:buChar char="•"/>
            </a:pPr>
            <a:endParaRPr lang="en-US" sz="2800" dirty="0">
              <a:latin typeface="Arial"/>
              <a:cs typeface="Arial"/>
            </a:endParaRPr>
          </a:p>
          <a:p>
            <a:r>
              <a:rPr lang="en-US" sz="2800" b="1" dirty="0">
                <a:latin typeface="Arial"/>
                <a:cs typeface="Arial"/>
              </a:rPr>
              <a:t>Logistics:</a:t>
            </a:r>
          </a:p>
          <a:p>
            <a:pPr marL="457200" indent="-457200">
              <a:buFont typeface="Arial" panose="020B0604020202020204" pitchFamily="34" charset="0"/>
              <a:buChar char="•"/>
            </a:pPr>
            <a:r>
              <a:rPr lang="en-US" sz="2800" dirty="0">
                <a:latin typeface="Arial"/>
                <a:cs typeface="Arial"/>
              </a:rPr>
              <a:t>Once a week for 3 hours</a:t>
            </a:r>
          </a:p>
          <a:p>
            <a:pPr marL="457200" indent="-457200">
              <a:buFont typeface="Arial" panose="020B0604020202020204" pitchFamily="34" charset="0"/>
              <a:buChar char="•"/>
            </a:pPr>
            <a:r>
              <a:rPr lang="en-US" sz="2800" dirty="0">
                <a:latin typeface="Arial"/>
                <a:cs typeface="Arial"/>
              </a:rPr>
              <a:t>Global perspective on operations</a:t>
            </a:r>
          </a:p>
          <a:p>
            <a:pPr marL="457200" indent="-457200">
              <a:buFont typeface="Arial" panose="020B0604020202020204" pitchFamily="34" charset="0"/>
              <a:buChar char="•"/>
            </a:pPr>
            <a:r>
              <a:rPr lang="en-US" sz="2800" dirty="0">
                <a:latin typeface="Arial"/>
                <a:cs typeface="Arial"/>
              </a:rPr>
              <a:t>Case studies </a:t>
            </a:r>
          </a:p>
          <a:p>
            <a:pPr marL="457200" indent="-457200">
              <a:buFont typeface="Arial" panose="020B0604020202020204" pitchFamily="34" charset="0"/>
              <a:buChar char="•"/>
            </a:pPr>
            <a:r>
              <a:rPr lang="en-US" sz="2800" dirty="0">
                <a:latin typeface="Arial"/>
                <a:cs typeface="Arial"/>
              </a:rPr>
              <a:t>Reflective writings</a:t>
            </a:r>
          </a:p>
          <a:p>
            <a:pPr marL="457200" indent="-457200">
              <a:buFont typeface="Arial" panose="020B0604020202020204" pitchFamily="34" charset="0"/>
              <a:buChar char="•"/>
            </a:pPr>
            <a:endParaRPr lang="en-US" sz="2800" dirty="0">
              <a:latin typeface="Arial"/>
              <a:cs typeface="Arial"/>
            </a:endParaRPr>
          </a:p>
          <a:p>
            <a:r>
              <a:rPr lang="en-US" sz="2800" b="1" dirty="0">
                <a:latin typeface="Arial"/>
                <a:cs typeface="Arial"/>
              </a:rPr>
              <a:t>Experiential Learning:</a:t>
            </a:r>
            <a:endParaRPr lang="en-US" sz="2800" dirty="0">
              <a:latin typeface="Arial"/>
              <a:cs typeface="Arial"/>
            </a:endParaRPr>
          </a:p>
          <a:p>
            <a:pPr marL="457200" indent="-457200">
              <a:buFont typeface="Arial" panose="020B0604020202020204" pitchFamily="34" charset="0"/>
              <a:buChar char="•"/>
            </a:pPr>
            <a:r>
              <a:rPr lang="en-US" sz="2800" dirty="0">
                <a:latin typeface="Arial"/>
                <a:cs typeface="Arial"/>
              </a:rPr>
              <a:t>Internship</a:t>
            </a:r>
          </a:p>
          <a:p>
            <a:pPr marL="457200" indent="-457200">
              <a:buFont typeface="Arial" panose="020B0604020202020204" pitchFamily="34" charset="0"/>
              <a:buChar char="•"/>
            </a:pPr>
            <a:r>
              <a:rPr lang="en-US" sz="2800" dirty="0">
                <a:latin typeface="Arial"/>
                <a:cs typeface="Arial"/>
              </a:rPr>
              <a:t>Museums</a:t>
            </a:r>
          </a:p>
          <a:p>
            <a:pPr marL="457200" indent="-457200">
              <a:buFont typeface="Arial" panose="020B0604020202020204" pitchFamily="34" charset="0"/>
              <a:buChar char="•"/>
            </a:pPr>
            <a:r>
              <a:rPr lang="en-US" sz="2800" dirty="0">
                <a:latin typeface="Arial"/>
                <a:cs typeface="Arial"/>
              </a:rPr>
              <a:t>Trips throughout Ireland</a:t>
            </a:r>
          </a:p>
        </p:txBody>
      </p:sp>
      <p:pic>
        <p:nvPicPr>
          <p:cNvPr id="5" name="Picture 3">
            <a:extLst>
              <a:ext uri="{FF2B5EF4-FFF2-40B4-BE49-F238E27FC236}">
                <a16:creationId xmlns:a16="http://schemas.microsoft.com/office/drawing/2014/main" id="{915FA99A-7FA3-CD58-AA67-534E10FA45E1}"/>
              </a:ext>
            </a:extLst>
          </p:cNvPr>
          <p:cNvPicPr>
            <a:picLocks noChangeAspect="1"/>
          </p:cNvPicPr>
          <p:nvPr/>
        </p:nvPicPr>
        <p:blipFill>
          <a:blip r:embed="rId5"/>
          <a:srcRect/>
          <a:stretch/>
        </p:blipFill>
        <p:spPr bwMode="auto">
          <a:xfrm rot="5400000">
            <a:off x="325803" y="18113670"/>
            <a:ext cx="4577977" cy="343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B20A4684-BF57-7D05-580D-47A3897CFA08}"/>
              </a:ext>
            </a:extLst>
          </p:cNvPr>
          <p:cNvPicPr>
            <a:picLocks noChangeAspect="1"/>
          </p:cNvPicPr>
          <p:nvPr/>
        </p:nvPicPr>
        <p:blipFill>
          <a:blip r:embed="rId6"/>
          <a:srcRect/>
          <a:stretch/>
        </p:blipFill>
        <p:spPr bwMode="auto">
          <a:xfrm>
            <a:off x="1607779" y="22451321"/>
            <a:ext cx="6080020" cy="455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670CD0C-7B47-77E3-4FCA-3390107A256E}"/>
              </a:ext>
            </a:extLst>
          </p:cNvPr>
          <p:cNvSpPr txBox="1">
            <a:spLocks noChangeArrowheads="1"/>
          </p:cNvSpPr>
          <p:nvPr/>
        </p:nvSpPr>
        <p:spPr bwMode="auto">
          <a:xfrm>
            <a:off x="9754437" y="10332328"/>
            <a:ext cx="8194331" cy="6755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600">
                <a:solidFill>
                  <a:schemeClr val="tx1"/>
                </a:solidFill>
                <a:latin typeface="Arial" pitchFamily="34" charset="0"/>
                <a:ea typeface="MS PGothic" pitchFamily="34" charset="-128"/>
              </a:defRPr>
            </a:lvl1pPr>
            <a:lvl2pPr marL="742950" indent="-285750" eaLnBrk="0" hangingPunct="0">
              <a:defRPr sz="8600">
                <a:solidFill>
                  <a:schemeClr val="tx1"/>
                </a:solidFill>
                <a:latin typeface="Arial" pitchFamily="34" charset="0"/>
                <a:ea typeface="MS PGothic" pitchFamily="34" charset="-128"/>
              </a:defRPr>
            </a:lvl2pPr>
            <a:lvl3pPr marL="1143000" indent="-228600" eaLnBrk="0" hangingPunct="0">
              <a:defRPr sz="8600">
                <a:solidFill>
                  <a:schemeClr val="tx1"/>
                </a:solidFill>
                <a:latin typeface="Arial" pitchFamily="34" charset="0"/>
                <a:ea typeface="MS PGothic" pitchFamily="34" charset="-128"/>
              </a:defRPr>
            </a:lvl3pPr>
            <a:lvl4pPr marL="1600200" indent="-228600" eaLnBrk="0" hangingPunct="0">
              <a:defRPr sz="8600">
                <a:solidFill>
                  <a:schemeClr val="tx1"/>
                </a:solidFill>
                <a:latin typeface="Arial" pitchFamily="34" charset="0"/>
                <a:ea typeface="MS PGothic" pitchFamily="34" charset="-128"/>
              </a:defRPr>
            </a:lvl4pPr>
            <a:lvl5pPr marL="2057400" indent="-228600" eaLnBrk="0" hangingPunct="0">
              <a:defRPr sz="8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8600">
                <a:solidFill>
                  <a:schemeClr val="tx1"/>
                </a:solidFill>
                <a:latin typeface="Arial" pitchFamily="34" charset="0"/>
                <a:ea typeface="MS PGothic" pitchFamily="34" charset="-128"/>
              </a:defRPr>
            </a:lvl9pPr>
          </a:lstStyle>
          <a:p>
            <a:r>
              <a:rPr lang="en-US" sz="2800" b="1" dirty="0">
                <a:latin typeface="Arial"/>
                <a:cs typeface="Arial"/>
              </a:rPr>
              <a:t>Transparency International Ireland</a:t>
            </a:r>
          </a:p>
          <a:p>
            <a:r>
              <a:rPr lang="en-US" sz="2700" i="1" dirty="0">
                <a:latin typeface="Arial"/>
                <a:cs typeface="Arial"/>
              </a:rPr>
              <a:t>Speak Up Helpline Adviser &amp; Legal Executive</a:t>
            </a:r>
          </a:p>
          <a:p>
            <a:endParaRPr lang="en-US" sz="2800" dirty="0">
              <a:latin typeface="Arial" pitchFamily="-108" charset="0"/>
              <a:ea typeface="ＭＳ Ｐゴシック" pitchFamily="-108" charset="-128"/>
              <a:cs typeface="ＭＳ Ｐゴシック" pitchFamily="-108" charset="-128"/>
            </a:endParaRPr>
          </a:p>
          <a:p>
            <a:r>
              <a:rPr lang="en-US" sz="2800" b="1" dirty="0">
                <a:latin typeface="Arial"/>
                <a:cs typeface="Arial"/>
              </a:rPr>
              <a:t>Responsibilities:</a:t>
            </a:r>
            <a:endParaRPr lang="en-US" sz="2800" dirty="0">
              <a:latin typeface="Arial"/>
              <a:cs typeface="Arial"/>
            </a:endParaRPr>
          </a:p>
          <a:p>
            <a:pPr marL="457200" indent="-457200">
              <a:buFont typeface="Arial" panose="020B0604020202020204" pitchFamily="34" charset="0"/>
              <a:buChar char="•"/>
            </a:pPr>
            <a:r>
              <a:rPr lang="en-US" sz="2800" dirty="0">
                <a:latin typeface="Arial"/>
                <a:cs typeface="Arial"/>
              </a:rPr>
              <a:t>Respond to national helpline for reporting workplace corruption</a:t>
            </a:r>
          </a:p>
          <a:p>
            <a:pPr marL="457200" indent="-457200">
              <a:buFont typeface="Arial" panose="020B0604020202020204" pitchFamily="34" charset="0"/>
              <a:buChar char="•"/>
            </a:pPr>
            <a:r>
              <a:rPr lang="en-US" sz="2800" dirty="0">
                <a:latin typeface="Arial"/>
                <a:cs typeface="Arial"/>
              </a:rPr>
              <a:t>Research and connect potential whistleblowers to necessary legal resources</a:t>
            </a:r>
          </a:p>
          <a:p>
            <a:pPr marL="457200" indent="-457200">
              <a:buFont typeface="Arial" panose="020B0604020202020204" pitchFamily="34" charset="0"/>
              <a:buChar char="•"/>
            </a:pPr>
            <a:endParaRPr lang="en-US" sz="2800" dirty="0">
              <a:latin typeface="Arial"/>
              <a:cs typeface="Arial"/>
            </a:endParaRPr>
          </a:p>
          <a:p>
            <a:r>
              <a:rPr lang="en-US" sz="2800" b="1" dirty="0">
                <a:latin typeface="Arial"/>
                <a:cs typeface="Arial"/>
              </a:rPr>
              <a:t>Logistics:</a:t>
            </a:r>
          </a:p>
          <a:p>
            <a:pPr marL="457200" indent="-457200">
              <a:buFont typeface="Arial" panose="020B0604020202020204" pitchFamily="34" charset="0"/>
              <a:buChar char="•"/>
            </a:pPr>
            <a:r>
              <a:rPr lang="en-US" sz="2800" dirty="0">
                <a:latin typeface="Arial"/>
                <a:cs typeface="Arial"/>
              </a:rPr>
              <a:t>Commute from University College Dublin campus Tuesday–Friday</a:t>
            </a:r>
          </a:p>
          <a:p>
            <a:pPr marL="457200" indent="-457200">
              <a:buFont typeface="Arial" panose="020B0604020202020204" pitchFamily="34" charset="0"/>
              <a:buChar char="•"/>
            </a:pPr>
            <a:r>
              <a:rPr lang="en-US" sz="2800" dirty="0">
                <a:latin typeface="Arial"/>
                <a:cs typeface="Arial"/>
              </a:rPr>
              <a:t>Work 10-6 (chosen over 9-5 option)</a:t>
            </a:r>
          </a:p>
          <a:p>
            <a:pPr marL="457200" indent="-457200">
              <a:buFont typeface="Arial" panose="020B0604020202020204" pitchFamily="34" charset="0"/>
              <a:buChar char="•"/>
            </a:pPr>
            <a:r>
              <a:rPr lang="en-US" sz="2800" dirty="0">
                <a:latin typeface="Arial"/>
                <a:cs typeface="Arial"/>
              </a:rPr>
              <a:t>Given stipend for lunch</a:t>
            </a:r>
          </a:p>
          <a:p>
            <a:pPr>
              <a:spcBef>
                <a:spcPct val="50000"/>
              </a:spcBef>
              <a:defRPr/>
            </a:pPr>
            <a:endParaRPr lang="en-US" sz="2800" dirty="0">
              <a:latin typeface="Arial" pitchFamily="-108" charset="0"/>
              <a:ea typeface="ＭＳ Ｐゴシック" pitchFamily="-108" charset="-128"/>
              <a:cs typeface="ＭＳ Ｐゴシック" pitchFamily="-108" charset="-128"/>
            </a:endParaRPr>
          </a:p>
        </p:txBody>
      </p:sp>
      <p:pic>
        <p:nvPicPr>
          <p:cNvPr id="9" name="Picture 3">
            <a:extLst>
              <a:ext uri="{FF2B5EF4-FFF2-40B4-BE49-F238E27FC236}">
                <a16:creationId xmlns:a16="http://schemas.microsoft.com/office/drawing/2014/main" id="{0C990E40-37A0-BAA6-977E-085B1F7B62EC}"/>
              </a:ext>
            </a:extLst>
          </p:cNvPr>
          <p:cNvPicPr>
            <a:picLocks noChangeAspect="1"/>
          </p:cNvPicPr>
          <p:nvPr/>
        </p:nvPicPr>
        <p:blipFill>
          <a:blip r:embed="rId7"/>
          <a:srcRect/>
          <a:stretch/>
        </p:blipFill>
        <p:spPr bwMode="auto">
          <a:xfrm>
            <a:off x="9466064" y="16887969"/>
            <a:ext cx="8194331" cy="234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a:extLst>
              <a:ext uri="{FF2B5EF4-FFF2-40B4-BE49-F238E27FC236}">
                <a16:creationId xmlns:a16="http://schemas.microsoft.com/office/drawing/2014/main" id="{2A0093CB-FCBB-D8F3-8B57-97AF16D3DF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94074" y="20247639"/>
            <a:ext cx="6138309" cy="6181179"/>
          </a:xfrm>
          <a:prstGeom prst="rect">
            <a:avLst/>
          </a:prstGeom>
        </p:spPr>
      </p:pic>
      <p:pic>
        <p:nvPicPr>
          <p:cNvPr id="14" name="Imagen 13">
            <a:extLst>
              <a:ext uri="{FF2B5EF4-FFF2-40B4-BE49-F238E27FC236}">
                <a16:creationId xmlns:a16="http://schemas.microsoft.com/office/drawing/2014/main" id="{77104ECE-FDB1-F28B-9935-654BB832FC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4853677" y="18085955"/>
            <a:ext cx="4577977" cy="3433483"/>
          </a:xfrm>
          <a:prstGeom prst="rect">
            <a:avLst/>
          </a:prstGeom>
        </p:spPr>
      </p:pic>
      <p:sp>
        <p:nvSpPr>
          <p:cNvPr id="15" name="TextBox 26">
            <a:extLst>
              <a:ext uri="{FF2B5EF4-FFF2-40B4-BE49-F238E27FC236}">
                <a16:creationId xmlns:a16="http://schemas.microsoft.com/office/drawing/2014/main" id="{56360CFE-FD94-CE1C-F887-0D0251B89CDB}"/>
              </a:ext>
            </a:extLst>
          </p:cNvPr>
          <p:cNvSpPr txBox="1">
            <a:spLocks noChangeArrowheads="1"/>
          </p:cNvSpPr>
          <p:nvPr/>
        </p:nvSpPr>
        <p:spPr bwMode="auto">
          <a:xfrm>
            <a:off x="18662985" y="10226947"/>
            <a:ext cx="8132422"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600">
                <a:solidFill>
                  <a:schemeClr val="tx1"/>
                </a:solidFill>
                <a:latin typeface="Arial" pitchFamily="34" charset="0"/>
                <a:ea typeface="MS PGothic" pitchFamily="34" charset="-128"/>
              </a:defRPr>
            </a:lvl1pPr>
            <a:lvl2pPr marL="742950" indent="-285750" eaLnBrk="0" hangingPunct="0">
              <a:defRPr sz="8600">
                <a:solidFill>
                  <a:schemeClr val="tx1"/>
                </a:solidFill>
                <a:latin typeface="Arial" pitchFamily="34" charset="0"/>
                <a:ea typeface="MS PGothic" pitchFamily="34" charset="-128"/>
              </a:defRPr>
            </a:lvl2pPr>
            <a:lvl3pPr marL="1143000" indent="-228600" eaLnBrk="0" hangingPunct="0">
              <a:defRPr sz="8600">
                <a:solidFill>
                  <a:schemeClr val="tx1"/>
                </a:solidFill>
                <a:latin typeface="Arial" pitchFamily="34" charset="0"/>
                <a:ea typeface="MS PGothic" pitchFamily="34" charset="-128"/>
              </a:defRPr>
            </a:lvl3pPr>
            <a:lvl4pPr marL="1600200" indent="-228600" eaLnBrk="0" hangingPunct="0">
              <a:defRPr sz="8600">
                <a:solidFill>
                  <a:schemeClr val="tx1"/>
                </a:solidFill>
                <a:latin typeface="Arial" pitchFamily="34" charset="0"/>
                <a:ea typeface="MS PGothic" pitchFamily="34" charset="-128"/>
              </a:defRPr>
            </a:lvl4pPr>
            <a:lvl5pPr marL="2057400" indent="-228600" eaLnBrk="0" hangingPunct="0">
              <a:defRPr sz="8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8600">
                <a:solidFill>
                  <a:schemeClr val="tx1"/>
                </a:solidFill>
                <a:latin typeface="Arial" pitchFamily="34" charset="0"/>
                <a:ea typeface="MS PGothic" pitchFamily="34" charset="-128"/>
              </a:defRPr>
            </a:lvl9pPr>
          </a:lstStyle>
          <a:p>
            <a:r>
              <a:rPr lang="en-US" sz="2800" b="1" dirty="0">
                <a:latin typeface="Arial"/>
                <a:cs typeface="Arial"/>
              </a:rPr>
              <a:t>In Dublin:</a:t>
            </a:r>
            <a:endParaRPr lang="en-US" sz="2800" dirty="0">
              <a:latin typeface="Arial"/>
              <a:cs typeface="Arial"/>
            </a:endParaRPr>
          </a:p>
          <a:p>
            <a:pPr marL="457200" indent="-457200">
              <a:buFont typeface="Arial" panose="020B0604020202020204" pitchFamily="34" charset="0"/>
              <a:buChar char="•"/>
            </a:pPr>
            <a:r>
              <a:rPr lang="en-US" sz="2800" dirty="0">
                <a:latin typeface="Arial"/>
                <a:cs typeface="Arial"/>
              </a:rPr>
              <a:t>8 tours (emigration, history, culture)</a:t>
            </a:r>
          </a:p>
          <a:p>
            <a:pPr marL="457200" indent="-457200">
              <a:buFont typeface="Arial" panose="020B0604020202020204" pitchFamily="34" charset="0"/>
              <a:buChar char="•"/>
            </a:pPr>
            <a:r>
              <a:rPr lang="en-US" sz="2800" dirty="0">
                <a:latin typeface="Arial"/>
                <a:cs typeface="Arial"/>
              </a:rPr>
              <a:t>4 dinner events</a:t>
            </a:r>
          </a:p>
          <a:p>
            <a:pPr marL="457200" indent="-457200">
              <a:buFont typeface="Arial" panose="020B0604020202020204" pitchFamily="34" charset="0"/>
              <a:buChar char="•"/>
            </a:pPr>
            <a:endParaRPr lang="en-US" sz="2800" dirty="0">
              <a:latin typeface="Arial"/>
              <a:cs typeface="Arial"/>
            </a:endParaRPr>
          </a:p>
          <a:p>
            <a:r>
              <a:rPr lang="en-US" sz="2800" b="1" dirty="0">
                <a:latin typeface="Arial"/>
                <a:cs typeface="Arial"/>
              </a:rPr>
              <a:t>Around Ireland:</a:t>
            </a:r>
          </a:p>
          <a:p>
            <a:pPr marL="457200" indent="-457200">
              <a:buFont typeface="Arial" panose="020B0604020202020204" pitchFamily="34" charset="0"/>
              <a:buChar char="•"/>
            </a:pPr>
            <a:r>
              <a:rPr lang="en-US" sz="2800" dirty="0">
                <a:latin typeface="Arial"/>
                <a:cs typeface="Arial"/>
              </a:rPr>
              <a:t>22 unique locations</a:t>
            </a:r>
          </a:p>
          <a:p>
            <a:pPr marL="457200" indent="-457200">
              <a:buFont typeface="Arial" panose="020B0604020202020204" pitchFamily="34" charset="0"/>
              <a:buChar char="•"/>
            </a:pPr>
            <a:r>
              <a:rPr lang="en-US" sz="2800" dirty="0">
                <a:latin typeface="Arial"/>
                <a:cs typeface="Arial"/>
              </a:rPr>
              <a:t>2 overnight trips (Galway and Belfast)</a:t>
            </a:r>
          </a:p>
          <a:p>
            <a:endParaRPr lang="en-US" sz="2800" dirty="0">
              <a:latin typeface="Arial"/>
              <a:cs typeface="Arial"/>
            </a:endParaRPr>
          </a:p>
          <a:p>
            <a:r>
              <a:rPr lang="en-US" sz="2800" b="1" dirty="0">
                <a:latin typeface="Arial"/>
                <a:cs typeface="Arial"/>
              </a:rPr>
              <a:t>Highlights:</a:t>
            </a:r>
            <a:endParaRPr lang="en-US" sz="2800" dirty="0">
              <a:latin typeface="Arial"/>
              <a:cs typeface="Arial"/>
            </a:endParaRPr>
          </a:p>
          <a:p>
            <a:pPr marL="457200" indent="-457200">
              <a:buFont typeface="Arial" panose="020B0604020202020204" pitchFamily="34" charset="0"/>
              <a:buChar char="•"/>
            </a:pPr>
            <a:r>
              <a:rPr lang="en-US" sz="2800" dirty="0">
                <a:latin typeface="Arial"/>
                <a:cs typeface="Arial"/>
              </a:rPr>
              <a:t>Holding a sheep at a sheep farm</a:t>
            </a:r>
          </a:p>
          <a:p>
            <a:pPr marL="457200" indent="-457200">
              <a:buFont typeface="Arial" panose="020B0604020202020204" pitchFamily="34" charset="0"/>
              <a:buChar char="•"/>
            </a:pPr>
            <a:r>
              <a:rPr lang="en-US" sz="2800" dirty="0">
                <a:latin typeface="Arial"/>
                <a:cs typeface="Arial"/>
              </a:rPr>
              <a:t>Cliffs of Moher</a:t>
            </a:r>
          </a:p>
          <a:p>
            <a:pPr marL="457200" indent="-457200">
              <a:buFont typeface="Arial" panose="020B0604020202020204" pitchFamily="34" charset="0"/>
              <a:buChar char="•"/>
            </a:pPr>
            <a:r>
              <a:rPr lang="en-US" sz="2800" dirty="0">
                <a:latin typeface="Arial"/>
                <a:cs typeface="Arial"/>
              </a:rPr>
              <a:t>6 castles (Including kissing the stone at Blarney Castle)</a:t>
            </a:r>
          </a:p>
        </p:txBody>
      </p:sp>
      <p:pic>
        <p:nvPicPr>
          <p:cNvPr id="16" name="Picture 3">
            <a:extLst>
              <a:ext uri="{FF2B5EF4-FFF2-40B4-BE49-F238E27FC236}">
                <a16:creationId xmlns:a16="http://schemas.microsoft.com/office/drawing/2014/main" id="{76C9DF79-32EA-7DF4-5D5F-0180BC927F0D}"/>
              </a:ext>
            </a:extLst>
          </p:cNvPr>
          <p:cNvPicPr>
            <a:picLocks noChangeAspect="1"/>
          </p:cNvPicPr>
          <p:nvPr/>
        </p:nvPicPr>
        <p:blipFill>
          <a:blip r:embed="rId10"/>
          <a:srcRect/>
          <a:stretch/>
        </p:blipFill>
        <p:spPr bwMode="auto">
          <a:xfrm>
            <a:off x="18662984" y="16687945"/>
            <a:ext cx="3433483" cy="457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a:extLst>
              <a:ext uri="{FF2B5EF4-FFF2-40B4-BE49-F238E27FC236}">
                <a16:creationId xmlns:a16="http://schemas.microsoft.com/office/drawing/2014/main" id="{ED70CF1E-B94E-CBFF-714D-3D2434D6F7D1}"/>
              </a:ext>
            </a:extLst>
          </p:cNvPr>
          <p:cNvPicPr>
            <a:picLocks noChangeAspect="1"/>
          </p:cNvPicPr>
          <p:nvPr/>
        </p:nvPicPr>
        <p:blipFill>
          <a:blip r:embed="rId11"/>
          <a:srcRect/>
          <a:stretch/>
        </p:blipFill>
        <p:spPr bwMode="auto">
          <a:xfrm>
            <a:off x="19438658" y="22033054"/>
            <a:ext cx="6502056" cy="457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FB5CBECE-B3C4-57D0-F1EA-ED73F95040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22526809" y="17260192"/>
            <a:ext cx="4577977" cy="3433483"/>
          </a:xfrm>
          <a:prstGeom prst="rect">
            <a:avLst/>
          </a:prstGeom>
        </p:spPr>
      </p:pic>
      <p:sp>
        <p:nvSpPr>
          <p:cNvPr id="20" name="Rectangle 60">
            <a:extLst>
              <a:ext uri="{FF2B5EF4-FFF2-40B4-BE49-F238E27FC236}">
                <a16:creationId xmlns:a16="http://schemas.microsoft.com/office/drawing/2014/main" id="{49A12539-B0BA-2618-CC23-278A9EAEF1D4}"/>
              </a:ext>
            </a:extLst>
          </p:cNvPr>
          <p:cNvSpPr/>
          <p:nvPr/>
        </p:nvSpPr>
        <p:spPr>
          <a:xfrm>
            <a:off x="27723661" y="10330725"/>
            <a:ext cx="8132422" cy="5262979"/>
          </a:xfrm>
          <a:prstGeom prst="rect">
            <a:avLst/>
          </a:prstGeom>
        </p:spPr>
        <p:txBody>
          <a:bodyPr wrap="square">
            <a:spAutoFit/>
          </a:bodyPr>
          <a:lstStyle/>
          <a:p>
            <a:r>
              <a:rPr lang="en-US" sz="2800" b="1" dirty="0">
                <a:latin typeface="Arial"/>
                <a:cs typeface="Arial"/>
              </a:rPr>
              <a:t>Greece:</a:t>
            </a:r>
            <a:endParaRPr lang="en-US" sz="2800" dirty="0">
              <a:latin typeface="Arial"/>
              <a:cs typeface="Arial"/>
            </a:endParaRPr>
          </a:p>
          <a:p>
            <a:pPr marL="457200" indent="-457200">
              <a:buFont typeface="Arial" panose="020B0604020202020204" pitchFamily="34" charset="0"/>
              <a:buChar char="•"/>
            </a:pPr>
            <a:r>
              <a:rPr lang="en-US" sz="2800" dirty="0">
                <a:latin typeface="Arial"/>
                <a:cs typeface="Arial"/>
              </a:rPr>
              <a:t>Friday–Sunday</a:t>
            </a:r>
          </a:p>
          <a:p>
            <a:pPr marL="457200" indent="-457200">
              <a:buFont typeface="Arial" panose="020B0604020202020204" pitchFamily="34" charset="0"/>
              <a:buChar char="•"/>
            </a:pPr>
            <a:r>
              <a:rPr lang="en-US" sz="2800" dirty="0">
                <a:latin typeface="Arial"/>
                <a:cs typeface="Arial"/>
              </a:rPr>
              <a:t>Two islands - Beaches, Mama Mia! set, food</a:t>
            </a:r>
          </a:p>
          <a:p>
            <a:endParaRPr lang="en-US" sz="2800" dirty="0">
              <a:latin typeface="Arial"/>
              <a:cs typeface="Arial"/>
            </a:endParaRPr>
          </a:p>
          <a:p>
            <a:r>
              <a:rPr lang="en-US" sz="2800" b="1" dirty="0">
                <a:latin typeface="Arial"/>
                <a:cs typeface="Arial"/>
              </a:rPr>
              <a:t>Scotland:</a:t>
            </a:r>
          </a:p>
          <a:p>
            <a:pPr marL="457200" indent="-457200">
              <a:buFont typeface="Arial" panose="020B0604020202020204" pitchFamily="34" charset="0"/>
              <a:buChar char="•"/>
            </a:pPr>
            <a:r>
              <a:rPr lang="en-US" sz="2800" dirty="0">
                <a:latin typeface="Arial"/>
                <a:cs typeface="Arial"/>
              </a:rPr>
              <a:t>Day trip to Glasgow</a:t>
            </a:r>
          </a:p>
          <a:p>
            <a:pPr marL="457200" indent="-457200">
              <a:buFont typeface="Arial" panose="020B0604020202020204" pitchFamily="34" charset="0"/>
              <a:buChar char="•"/>
            </a:pPr>
            <a:r>
              <a:rPr lang="en-US" sz="2800" dirty="0">
                <a:latin typeface="Arial"/>
                <a:cs typeface="Arial"/>
              </a:rPr>
              <a:t>Loch Lomond, Sterling Castle, Highland Cows</a:t>
            </a:r>
          </a:p>
          <a:p>
            <a:endParaRPr lang="en-US" sz="2800" dirty="0">
              <a:latin typeface="Arial"/>
              <a:cs typeface="Arial"/>
            </a:endParaRPr>
          </a:p>
          <a:p>
            <a:r>
              <a:rPr lang="en-US" sz="2800" b="1" dirty="0">
                <a:latin typeface="Arial"/>
                <a:cs typeface="Arial"/>
              </a:rPr>
              <a:t>Germany:</a:t>
            </a:r>
          </a:p>
          <a:p>
            <a:pPr marL="457200" indent="-457200">
              <a:buFont typeface="Arial" panose="020B0604020202020204" pitchFamily="34" charset="0"/>
              <a:buChar char="•"/>
            </a:pPr>
            <a:r>
              <a:rPr lang="en-US" sz="2800" dirty="0">
                <a:latin typeface="Arial"/>
                <a:cs typeface="Arial"/>
              </a:rPr>
              <a:t>Saturday–Wednesday (free weekend for everyone on the trip)</a:t>
            </a:r>
          </a:p>
          <a:p>
            <a:pPr marL="457200" indent="-457200">
              <a:buFont typeface="Arial" panose="020B0604020202020204" pitchFamily="34" charset="0"/>
              <a:buChar char="•"/>
            </a:pPr>
            <a:r>
              <a:rPr lang="en-US" sz="2800" dirty="0">
                <a:latin typeface="Arial"/>
                <a:cs typeface="Arial"/>
              </a:rPr>
              <a:t>Hamburg - Visiting family friends</a:t>
            </a:r>
          </a:p>
        </p:txBody>
      </p:sp>
      <p:pic>
        <p:nvPicPr>
          <p:cNvPr id="21" name="Picture 3">
            <a:extLst>
              <a:ext uri="{FF2B5EF4-FFF2-40B4-BE49-F238E27FC236}">
                <a16:creationId xmlns:a16="http://schemas.microsoft.com/office/drawing/2014/main" id="{8CC28B52-4A15-83D8-8A26-59CF71673B04}"/>
              </a:ext>
            </a:extLst>
          </p:cNvPr>
          <p:cNvPicPr>
            <a:picLocks noChangeAspect="1"/>
          </p:cNvPicPr>
          <p:nvPr/>
        </p:nvPicPr>
        <p:blipFill>
          <a:blip r:embed="rId13"/>
          <a:srcRect/>
          <a:stretch/>
        </p:blipFill>
        <p:spPr bwMode="auto">
          <a:xfrm>
            <a:off x="27962619" y="16248707"/>
            <a:ext cx="3341721" cy="447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a:extLst>
              <a:ext uri="{FF2B5EF4-FFF2-40B4-BE49-F238E27FC236}">
                <a16:creationId xmlns:a16="http://schemas.microsoft.com/office/drawing/2014/main" id="{1F51CD94-27D5-F22D-CDC9-D48B7FA54145}"/>
              </a:ext>
            </a:extLst>
          </p:cNvPr>
          <p:cNvPicPr>
            <a:picLocks noChangeAspect="1"/>
          </p:cNvPicPr>
          <p:nvPr/>
        </p:nvPicPr>
        <p:blipFill>
          <a:blip r:embed="rId14"/>
          <a:srcRect/>
          <a:stretch/>
        </p:blipFill>
        <p:spPr bwMode="auto">
          <a:xfrm>
            <a:off x="32236012" y="16248706"/>
            <a:ext cx="3341721" cy="4470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a:extLst>
              <a:ext uri="{FF2B5EF4-FFF2-40B4-BE49-F238E27FC236}">
                <a16:creationId xmlns:a16="http://schemas.microsoft.com/office/drawing/2014/main" id="{58D5AD2A-3300-101A-FE96-3A97E9CC3787}"/>
              </a:ext>
            </a:extLst>
          </p:cNvPr>
          <p:cNvPicPr>
            <a:picLocks noChangeAspect="1"/>
          </p:cNvPicPr>
          <p:nvPr/>
        </p:nvPicPr>
        <p:blipFill>
          <a:blip r:embed="rId15"/>
          <a:srcRect/>
          <a:stretch/>
        </p:blipFill>
        <p:spPr bwMode="auto">
          <a:xfrm>
            <a:off x="32167720" y="22029221"/>
            <a:ext cx="3410013" cy="447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n 24">
            <a:extLst>
              <a:ext uri="{FF2B5EF4-FFF2-40B4-BE49-F238E27FC236}">
                <a16:creationId xmlns:a16="http://schemas.microsoft.com/office/drawing/2014/main" id="{2EF46FED-23F8-3252-983C-7DBD19B9FEA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962619" y="22029222"/>
            <a:ext cx="3341721" cy="4470875"/>
          </a:xfrm>
          <a:prstGeom prst="rect">
            <a:avLst/>
          </a:prstGeom>
        </p:spPr>
      </p:pic>
    </p:spTree>
  </p:cSld>
  <p:clrMapOvr>
    <a:masterClrMapping/>
  </p:clrMapOvr>
</p:sld>
</file>

<file path=ppt/theme/theme1.xml><?xml version="1.0" encoding="utf-8"?>
<a:theme xmlns:a="http://schemas.openxmlformats.org/drawingml/2006/main" name="Default Design">
  <a:themeElements>
    <a:clrScheme name="Bucknell Brand Colors">
      <a:dk1>
        <a:sysClr val="windowText" lastClr="000000"/>
      </a:dk1>
      <a:lt1>
        <a:srgbClr val="FFFFFF"/>
      </a:lt1>
      <a:dk2>
        <a:srgbClr val="003865"/>
      </a:dk2>
      <a:lt2>
        <a:srgbClr val="D9D9D6"/>
      </a:lt2>
      <a:accent1>
        <a:srgbClr val="E87722"/>
      </a:accent1>
      <a:accent2>
        <a:srgbClr val="FFA300"/>
      </a:accent2>
      <a:accent3>
        <a:srgbClr val="0082BA"/>
      </a:accent3>
      <a:accent4>
        <a:srgbClr val="59CBE8"/>
      </a:accent4>
      <a:accent5>
        <a:srgbClr val="A7A8AA"/>
      </a:accent5>
      <a:accent6>
        <a:srgbClr val="E87722"/>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3985</TotalTime>
  <Words>317</Words>
  <Application>Microsoft Macintosh PowerPoint</Application>
  <PresentationFormat>Personalizado</PresentationFormat>
  <Paragraphs>60</Paragraphs>
  <Slides>1</Slides>
  <Notes>1</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vt:i4>
      </vt:variant>
    </vt:vector>
  </HeadingPairs>
  <TitlesOfParts>
    <vt:vector size="4" baseType="lpstr">
      <vt:lpstr>Arial</vt:lpstr>
      <vt:lpstr>Arial Narrow</vt:lpstr>
      <vt:lpstr>Default Design</vt:lpstr>
      <vt:lpstr>Presentación de PowerPoint</vt:lpstr>
    </vt:vector>
  </TitlesOfParts>
  <Company>University of Northern Colorado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susan.keenan</dc:creator>
  <cp:lastModifiedBy>kayla howie</cp:lastModifiedBy>
  <cp:revision>78</cp:revision>
  <dcterms:created xsi:type="dcterms:W3CDTF">2010-07-16T15:47:09Z</dcterms:created>
  <dcterms:modified xsi:type="dcterms:W3CDTF">2024-07-28T20:20:55Z</dcterms:modified>
</cp:coreProperties>
</file>