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36576000" cy="27432000"/>
  <p:notesSz cx="32461200" cy="43434000"/>
  <p:defaultTextStyle>
    <a:defPPr>
      <a:defRPr lang="en-US"/>
    </a:defPPr>
    <a:lvl1pPr algn="l" rtl="0" fontAlgn="base">
      <a:spcBef>
        <a:spcPct val="0"/>
      </a:spcBef>
      <a:spcAft>
        <a:spcPct val="0"/>
      </a:spcAft>
      <a:defRPr sz="7200" kern="1200">
        <a:solidFill>
          <a:schemeClr val="tx1"/>
        </a:solidFill>
        <a:latin typeface="Arial" pitchFamily="34" charset="0"/>
        <a:ea typeface="MS PGothic" pitchFamily="34" charset="-128"/>
        <a:cs typeface="+mn-cs"/>
      </a:defRPr>
    </a:lvl1pPr>
    <a:lvl2pPr marL="380985" algn="l" rtl="0" fontAlgn="base">
      <a:spcBef>
        <a:spcPct val="0"/>
      </a:spcBef>
      <a:spcAft>
        <a:spcPct val="0"/>
      </a:spcAft>
      <a:defRPr sz="7200" kern="1200">
        <a:solidFill>
          <a:schemeClr val="tx1"/>
        </a:solidFill>
        <a:latin typeface="Arial" pitchFamily="34" charset="0"/>
        <a:ea typeface="MS PGothic" pitchFamily="34" charset="-128"/>
        <a:cs typeface="+mn-cs"/>
      </a:defRPr>
    </a:lvl2pPr>
    <a:lvl3pPr marL="761970" algn="l" rtl="0" fontAlgn="base">
      <a:spcBef>
        <a:spcPct val="0"/>
      </a:spcBef>
      <a:spcAft>
        <a:spcPct val="0"/>
      </a:spcAft>
      <a:defRPr sz="7200" kern="1200">
        <a:solidFill>
          <a:schemeClr val="tx1"/>
        </a:solidFill>
        <a:latin typeface="Arial" pitchFamily="34" charset="0"/>
        <a:ea typeface="MS PGothic" pitchFamily="34" charset="-128"/>
        <a:cs typeface="+mn-cs"/>
      </a:defRPr>
    </a:lvl3pPr>
    <a:lvl4pPr marL="1142954" algn="l" rtl="0" fontAlgn="base">
      <a:spcBef>
        <a:spcPct val="0"/>
      </a:spcBef>
      <a:spcAft>
        <a:spcPct val="0"/>
      </a:spcAft>
      <a:defRPr sz="7200" kern="1200">
        <a:solidFill>
          <a:schemeClr val="tx1"/>
        </a:solidFill>
        <a:latin typeface="Arial" pitchFamily="34" charset="0"/>
        <a:ea typeface="MS PGothic" pitchFamily="34" charset="-128"/>
        <a:cs typeface="+mn-cs"/>
      </a:defRPr>
    </a:lvl4pPr>
    <a:lvl5pPr marL="1523939" algn="l" rtl="0" fontAlgn="base">
      <a:spcBef>
        <a:spcPct val="0"/>
      </a:spcBef>
      <a:spcAft>
        <a:spcPct val="0"/>
      </a:spcAft>
      <a:defRPr sz="7200" kern="1200">
        <a:solidFill>
          <a:schemeClr val="tx1"/>
        </a:solidFill>
        <a:latin typeface="Arial" pitchFamily="34" charset="0"/>
        <a:ea typeface="MS PGothic" pitchFamily="34" charset="-128"/>
        <a:cs typeface="+mn-cs"/>
      </a:defRPr>
    </a:lvl5pPr>
    <a:lvl6pPr marL="1904924" algn="l" defTabSz="761970" rtl="0" eaLnBrk="1" latinLnBrk="0" hangingPunct="1">
      <a:defRPr sz="7200" kern="1200">
        <a:solidFill>
          <a:schemeClr val="tx1"/>
        </a:solidFill>
        <a:latin typeface="Arial" pitchFamily="34" charset="0"/>
        <a:ea typeface="MS PGothic" pitchFamily="34" charset="-128"/>
        <a:cs typeface="+mn-cs"/>
      </a:defRPr>
    </a:lvl6pPr>
    <a:lvl7pPr marL="2285909" algn="l" defTabSz="761970" rtl="0" eaLnBrk="1" latinLnBrk="0" hangingPunct="1">
      <a:defRPr sz="7200" kern="1200">
        <a:solidFill>
          <a:schemeClr val="tx1"/>
        </a:solidFill>
        <a:latin typeface="Arial" pitchFamily="34" charset="0"/>
        <a:ea typeface="MS PGothic" pitchFamily="34" charset="-128"/>
        <a:cs typeface="+mn-cs"/>
      </a:defRPr>
    </a:lvl7pPr>
    <a:lvl8pPr marL="2666893" algn="l" defTabSz="761970" rtl="0" eaLnBrk="1" latinLnBrk="0" hangingPunct="1">
      <a:defRPr sz="7200" kern="1200">
        <a:solidFill>
          <a:schemeClr val="tx1"/>
        </a:solidFill>
        <a:latin typeface="Arial" pitchFamily="34" charset="0"/>
        <a:ea typeface="MS PGothic" pitchFamily="34" charset="-128"/>
        <a:cs typeface="+mn-cs"/>
      </a:defRPr>
    </a:lvl8pPr>
    <a:lvl9pPr marL="3047878" algn="l" defTabSz="761970" rtl="0" eaLnBrk="1" latinLnBrk="0" hangingPunct="1">
      <a:defRPr sz="7200"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8640">
          <p15:clr>
            <a:srgbClr val="A4A3A4"/>
          </p15:clr>
        </p15:guide>
        <p15:guide id="2" pos="115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hoover" initial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A50021"/>
    <a:srgbClr val="3B64B5"/>
    <a:srgbClr val="0099FF"/>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94660"/>
  </p:normalViewPr>
  <p:slideViewPr>
    <p:cSldViewPr snapToGrid="0">
      <p:cViewPr>
        <p:scale>
          <a:sx n="49" d="100"/>
          <a:sy n="49" d="100"/>
        </p:scale>
        <p:origin x="256" y="168"/>
      </p:cViewPr>
      <p:guideLst>
        <p:guide orient="horz" pos="8640"/>
        <p:guide pos="115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14066838" cy="2171700"/>
          </a:xfrm>
          <a:prstGeom prst="rect">
            <a:avLst/>
          </a:prstGeom>
          <a:noFill/>
          <a:ln w="9525">
            <a:noFill/>
            <a:miter lim="800000"/>
            <a:headEnd/>
            <a:tailEnd/>
          </a:ln>
          <a:effectLst/>
        </p:spPr>
        <p:txBody>
          <a:bodyPr vert="horz" wrap="square" lIns="433682" tIns="216841" rIns="433682" bIns="216841" numCol="1" anchor="t" anchorCtr="0" compatLnSpc="1">
            <a:prstTxWarp prst="textNoShape">
              <a:avLst/>
            </a:prstTxWarp>
          </a:bodyPr>
          <a:lstStyle>
            <a:lvl1pPr>
              <a:defRPr sz="5700">
                <a:latin typeface="Arial" charset="0"/>
                <a:ea typeface="+mn-ea"/>
              </a:defRPr>
            </a:lvl1pPr>
          </a:lstStyle>
          <a:p>
            <a:pPr>
              <a:defRPr/>
            </a:pPr>
            <a:endParaRPr lang="en-US"/>
          </a:p>
        </p:txBody>
      </p:sp>
      <p:sp>
        <p:nvSpPr>
          <p:cNvPr id="3075" name="Rectangle 3"/>
          <p:cNvSpPr>
            <a:spLocks noGrp="1" noChangeArrowheads="1"/>
          </p:cNvSpPr>
          <p:nvPr>
            <p:ph type="dt" idx="1"/>
          </p:nvPr>
        </p:nvSpPr>
        <p:spPr bwMode="auto">
          <a:xfrm>
            <a:off x="18386425" y="0"/>
            <a:ext cx="14066838" cy="2171700"/>
          </a:xfrm>
          <a:prstGeom prst="rect">
            <a:avLst/>
          </a:prstGeom>
          <a:noFill/>
          <a:ln w="9525">
            <a:noFill/>
            <a:miter lim="800000"/>
            <a:headEnd/>
            <a:tailEnd/>
          </a:ln>
          <a:effectLst/>
        </p:spPr>
        <p:txBody>
          <a:bodyPr vert="horz" wrap="square" lIns="433682" tIns="216841" rIns="433682" bIns="216841" numCol="1" anchor="t" anchorCtr="0" compatLnSpc="1">
            <a:prstTxWarp prst="textNoShape">
              <a:avLst/>
            </a:prstTxWarp>
          </a:bodyPr>
          <a:lstStyle>
            <a:lvl1pPr algn="r">
              <a:defRPr sz="5700">
                <a:latin typeface="Arial" charset="0"/>
                <a:ea typeface="+mn-ea"/>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5372100" y="3257550"/>
            <a:ext cx="21717000" cy="162877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3246438" y="20631150"/>
            <a:ext cx="25968325" cy="19545300"/>
          </a:xfrm>
          <a:prstGeom prst="rect">
            <a:avLst/>
          </a:prstGeom>
          <a:noFill/>
          <a:ln w="9525">
            <a:noFill/>
            <a:miter lim="800000"/>
            <a:headEnd/>
            <a:tailEnd/>
          </a:ln>
          <a:effectLst/>
        </p:spPr>
        <p:txBody>
          <a:bodyPr vert="horz" wrap="square" lIns="433682" tIns="216841" rIns="433682" bIns="21684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41254363"/>
            <a:ext cx="14066838" cy="2171700"/>
          </a:xfrm>
          <a:prstGeom prst="rect">
            <a:avLst/>
          </a:prstGeom>
          <a:noFill/>
          <a:ln w="9525">
            <a:noFill/>
            <a:miter lim="800000"/>
            <a:headEnd/>
            <a:tailEnd/>
          </a:ln>
          <a:effectLst/>
        </p:spPr>
        <p:txBody>
          <a:bodyPr vert="horz" wrap="square" lIns="433682" tIns="216841" rIns="433682" bIns="216841" numCol="1" anchor="b" anchorCtr="0" compatLnSpc="1">
            <a:prstTxWarp prst="textNoShape">
              <a:avLst/>
            </a:prstTxWarp>
          </a:bodyPr>
          <a:lstStyle>
            <a:lvl1pPr>
              <a:defRPr sz="5700">
                <a:latin typeface="Arial" charset="0"/>
                <a:ea typeface="+mn-ea"/>
              </a:defRPr>
            </a:lvl1pPr>
          </a:lstStyle>
          <a:p>
            <a:pPr>
              <a:defRPr/>
            </a:pPr>
            <a:endParaRPr lang="en-US"/>
          </a:p>
        </p:txBody>
      </p:sp>
      <p:sp>
        <p:nvSpPr>
          <p:cNvPr id="3079" name="Rectangle 7"/>
          <p:cNvSpPr>
            <a:spLocks noGrp="1" noChangeArrowheads="1"/>
          </p:cNvSpPr>
          <p:nvPr>
            <p:ph type="sldNum" sz="quarter" idx="5"/>
          </p:nvPr>
        </p:nvSpPr>
        <p:spPr bwMode="auto">
          <a:xfrm>
            <a:off x="18386425" y="41254363"/>
            <a:ext cx="14066838" cy="2171700"/>
          </a:xfrm>
          <a:prstGeom prst="rect">
            <a:avLst/>
          </a:prstGeom>
          <a:noFill/>
          <a:ln w="9525">
            <a:noFill/>
            <a:miter lim="800000"/>
            <a:headEnd/>
            <a:tailEnd/>
          </a:ln>
          <a:effectLst/>
        </p:spPr>
        <p:txBody>
          <a:bodyPr vert="horz" wrap="square" lIns="433682" tIns="216841" rIns="433682" bIns="216841" numCol="1" anchor="b" anchorCtr="0" compatLnSpc="1">
            <a:prstTxWarp prst="textNoShape">
              <a:avLst/>
            </a:prstTxWarp>
          </a:bodyPr>
          <a:lstStyle>
            <a:lvl1pPr algn="r">
              <a:defRPr sz="5700">
                <a:latin typeface="Arial" charset="0"/>
                <a:ea typeface="ＭＳ Ｐゴシック" pitchFamily="24" charset="-128"/>
              </a:defRPr>
            </a:lvl1pPr>
          </a:lstStyle>
          <a:p>
            <a:pPr>
              <a:defRPr/>
            </a:pPr>
            <a:fld id="{B89CB6DB-ACFC-469D-AB83-07CC570B2F68}" type="slidenum">
              <a:rPr lang="en-US"/>
              <a:pPr>
                <a:defRPr/>
              </a:pPr>
              <a:t>‹#›</a:t>
            </a:fld>
            <a:endParaRPr lang="en-US"/>
          </a:p>
        </p:txBody>
      </p:sp>
    </p:spTree>
    <p:extLst>
      <p:ext uri="{BB962C8B-B14F-4D97-AF65-F5344CB8AC3E}">
        <p14:creationId xmlns:p14="http://schemas.microsoft.com/office/powerpoint/2010/main" val="1502936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Arial" charset="0"/>
        <a:ea typeface="MS PGothic" pitchFamily="34" charset="-128"/>
        <a:cs typeface="+mn-cs"/>
      </a:defRPr>
    </a:lvl1pPr>
    <a:lvl2pPr marL="380985" algn="l" rtl="0" eaLnBrk="0" fontAlgn="base" hangingPunct="0">
      <a:spcBef>
        <a:spcPct val="30000"/>
      </a:spcBef>
      <a:spcAft>
        <a:spcPct val="0"/>
      </a:spcAft>
      <a:defRPr sz="1000" kern="1200">
        <a:solidFill>
          <a:schemeClr val="tx1"/>
        </a:solidFill>
        <a:latin typeface="Arial" charset="0"/>
        <a:ea typeface="MS PGothic" pitchFamily="34" charset="-128"/>
        <a:cs typeface="+mn-cs"/>
      </a:defRPr>
    </a:lvl2pPr>
    <a:lvl3pPr marL="761970" algn="l" rtl="0" eaLnBrk="0" fontAlgn="base" hangingPunct="0">
      <a:spcBef>
        <a:spcPct val="30000"/>
      </a:spcBef>
      <a:spcAft>
        <a:spcPct val="0"/>
      </a:spcAft>
      <a:defRPr sz="1000" kern="1200">
        <a:solidFill>
          <a:schemeClr val="tx1"/>
        </a:solidFill>
        <a:latin typeface="Arial" charset="0"/>
        <a:ea typeface="MS PGothic" pitchFamily="34" charset="-128"/>
        <a:cs typeface="+mn-cs"/>
      </a:defRPr>
    </a:lvl3pPr>
    <a:lvl4pPr marL="1142954" algn="l" rtl="0" eaLnBrk="0" fontAlgn="base" hangingPunct="0">
      <a:spcBef>
        <a:spcPct val="30000"/>
      </a:spcBef>
      <a:spcAft>
        <a:spcPct val="0"/>
      </a:spcAft>
      <a:defRPr sz="1000" kern="1200">
        <a:solidFill>
          <a:schemeClr val="tx1"/>
        </a:solidFill>
        <a:latin typeface="Arial" charset="0"/>
        <a:ea typeface="MS PGothic" pitchFamily="34" charset="-128"/>
        <a:cs typeface="+mn-cs"/>
      </a:defRPr>
    </a:lvl4pPr>
    <a:lvl5pPr marL="1523939" algn="l" rtl="0" eaLnBrk="0" fontAlgn="base" hangingPunct="0">
      <a:spcBef>
        <a:spcPct val="30000"/>
      </a:spcBef>
      <a:spcAft>
        <a:spcPct val="0"/>
      </a:spcAft>
      <a:defRPr sz="1000" kern="1200">
        <a:solidFill>
          <a:schemeClr val="tx1"/>
        </a:solidFill>
        <a:latin typeface="Arial" charset="0"/>
        <a:ea typeface="MS PGothic" pitchFamily="34" charset="-128"/>
        <a:cs typeface="+mn-cs"/>
      </a:defRPr>
    </a:lvl5pPr>
    <a:lvl6pPr marL="1904924" algn="l" defTabSz="761970" rtl="0" eaLnBrk="1" latinLnBrk="0" hangingPunct="1">
      <a:defRPr sz="1000" kern="1200">
        <a:solidFill>
          <a:schemeClr val="tx1"/>
        </a:solidFill>
        <a:latin typeface="+mn-lt"/>
        <a:ea typeface="+mn-ea"/>
        <a:cs typeface="+mn-cs"/>
      </a:defRPr>
    </a:lvl6pPr>
    <a:lvl7pPr marL="2285909" algn="l" defTabSz="761970" rtl="0" eaLnBrk="1" latinLnBrk="0" hangingPunct="1">
      <a:defRPr sz="1000" kern="1200">
        <a:solidFill>
          <a:schemeClr val="tx1"/>
        </a:solidFill>
        <a:latin typeface="+mn-lt"/>
        <a:ea typeface="+mn-ea"/>
        <a:cs typeface="+mn-cs"/>
      </a:defRPr>
    </a:lvl7pPr>
    <a:lvl8pPr marL="2666893" algn="l" defTabSz="761970" rtl="0" eaLnBrk="1" latinLnBrk="0" hangingPunct="1">
      <a:defRPr sz="1000" kern="1200">
        <a:solidFill>
          <a:schemeClr val="tx1"/>
        </a:solidFill>
        <a:latin typeface="+mn-lt"/>
        <a:ea typeface="+mn-ea"/>
        <a:cs typeface="+mn-cs"/>
      </a:defRPr>
    </a:lvl8pPr>
    <a:lvl9pPr marL="3047878" algn="l" defTabSz="761970"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8600">
                <a:solidFill>
                  <a:schemeClr val="tx1"/>
                </a:solidFill>
                <a:latin typeface="Arial" pitchFamily="34" charset="0"/>
                <a:ea typeface="MS PGothic" pitchFamily="34" charset="-128"/>
              </a:defRPr>
            </a:lvl1pPr>
            <a:lvl2pPr marL="742950" indent="-285750" eaLnBrk="0" hangingPunct="0">
              <a:defRPr sz="8600">
                <a:solidFill>
                  <a:schemeClr val="tx1"/>
                </a:solidFill>
                <a:latin typeface="Arial" pitchFamily="34" charset="0"/>
                <a:ea typeface="MS PGothic" pitchFamily="34" charset="-128"/>
              </a:defRPr>
            </a:lvl2pPr>
            <a:lvl3pPr marL="1143000" indent="-228600" eaLnBrk="0" hangingPunct="0">
              <a:defRPr sz="8600">
                <a:solidFill>
                  <a:schemeClr val="tx1"/>
                </a:solidFill>
                <a:latin typeface="Arial" pitchFamily="34" charset="0"/>
                <a:ea typeface="MS PGothic" pitchFamily="34" charset="-128"/>
              </a:defRPr>
            </a:lvl3pPr>
            <a:lvl4pPr marL="1600200" indent="-228600" eaLnBrk="0" hangingPunct="0">
              <a:defRPr sz="8600">
                <a:solidFill>
                  <a:schemeClr val="tx1"/>
                </a:solidFill>
                <a:latin typeface="Arial" pitchFamily="34" charset="0"/>
                <a:ea typeface="MS PGothic" pitchFamily="34" charset="-128"/>
              </a:defRPr>
            </a:lvl4pPr>
            <a:lvl5pPr marL="2057400" indent="-228600" eaLnBrk="0" hangingPunct="0">
              <a:defRPr sz="8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8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8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8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8600">
                <a:solidFill>
                  <a:schemeClr val="tx1"/>
                </a:solidFill>
                <a:latin typeface="Arial" pitchFamily="34" charset="0"/>
                <a:ea typeface="MS PGothic" pitchFamily="34" charset="-128"/>
              </a:defRPr>
            </a:lvl9pPr>
          </a:lstStyle>
          <a:p>
            <a:pPr eaLnBrk="1" hangingPunct="1"/>
            <a:fld id="{7402A7F7-F08D-4146-84B6-E31D3CB50BC7}" type="slidenum">
              <a:rPr lang="en-US" sz="5700" smtClean="0"/>
              <a:pPr eaLnBrk="1" hangingPunct="1"/>
              <a:t>1</a:t>
            </a:fld>
            <a:endParaRPr lang="en-US" sz="570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936681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729" y="8522229"/>
            <a:ext cx="31088542" cy="5879042"/>
          </a:xfrm>
        </p:spPr>
        <p:txBody>
          <a:bodyPr/>
          <a:lstStyle/>
          <a:p>
            <a:r>
              <a:rPr lang="en-US"/>
              <a:t>Click to edit Master title style</a:t>
            </a:r>
          </a:p>
        </p:txBody>
      </p:sp>
      <p:sp>
        <p:nvSpPr>
          <p:cNvPr id="3" name="Subtitle 2"/>
          <p:cNvSpPr>
            <a:spLocks noGrp="1"/>
          </p:cNvSpPr>
          <p:nvPr>
            <p:ph type="subTitle" idx="1"/>
          </p:nvPr>
        </p:nvSpPr>
        <p:spPr>
          <a:xfrm>
            <a:off x="5486136" y="15544271"/>
            <a:ext cx="25603729" cy="7011458"/>
          </a:xfrm>
        </p:spPr>
        <p:txBody>
          <a:bodyPr/>
          <a:lstStyle>
            <a:lvl1pPr marL="0" indent="0" algn="ctr">
              <a:buNone/>
              <a:defRPr/>
            </a:lvl1pPr>
            <a:lvl2pPr marL="380985" indent="0" algn="ctr">
              <a:buNone/>
              <a:defRPr/>
            </a:lvl2pPr>
            <a:lvl3pPr marL="761970" indent="0" algn="ctr">
              <a:buNone/>
              <a:defRPr/>
            </a:lvl3pPr>
            <a:lvl4pPr marL="1142954" indent="0" algn="ctr">
              <a:buNone/>
              <a:defRPr/>
            </a:lvl4pPr>
            <a:lvl5pPr marL="1523939" indent="0" algn="ctr">
              <a:buNone/>
              <a:defRPr/>
            </a:lvl5pPr>
            <a:lvl6pPr marL="1904924" indent="0" algn="ctr">
              <a:buNone/>
              <a:defRPr/>
            </a:lvl6pPr>
            <a:lvl7pPr marL="2285909" indent="0" algn="ctr">
              <a:buNone/>
              <a:defRPr/>
            </a:lvl7pPr>
            <a:lvl8pPr marL="2666893" indent="0" algn="ctr">
              <a:buNone/>
              <a:defRPr/>
            </a:lvl8pPr>
            <a:lvl9pPr marL="304787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1EB908-52F4-439F-9CE2-AA78911BBA50}" type="slidenum">
              <a:rPr lang="en-US"/>
              <a:pPr>
                <a:defRPr/>
              </a:pPr>
              <a:t>‹#›</a:t>
            </a:fld>
            <a:endParaRPr lang="en-US"/>
          </a:p>
        </p:txBody>
      </p:sp>
    </p:spTree>
    <p:extLst>
      <p:ext uri="{BB962C8B-B14F-4D97-AF65-F5344CB8AC3E}">
        <p14:creationId xmlns:p14="http://schemas.microsoft.com/office/powerpoint/2010/main" val="3492991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19DEEC-ADD7-4D0C-963E-3784A52EA727}" type="slidenum">
              <a:rPr lang="en-US"/>
              <a:pPr>
                <a:defRPr/>
              </a:pPr>
              <a:t>‹#›</a:t>
            </a:fld>
            <a:endParaRPr lang="en-US"/>
          </a:p>
        </p:txBody>
      </p:sp>
    </p:spTree>
    <p:extLst>
      <p:ext uri="{BB962C8B-B14F-4D97-AF65-F5344CB8AC3E}">
        <p14:creationId xmlns:p14="http://schemas.microsoft.com/office/powerpoint/2010/main" val="2856713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517866" y="1098021"/>
            <a:ext cx="8229864" cy="2340636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8271" y="1098021"/>
            <a:ext cx="24562594" cy="234063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C3BA87-14F3-494B-A412-6CED99348EE5}" type="slidenum">
              <a:rPr lang="en-US"/>
              <a:pPr>
                <a:defRPr/>
              </a:pPr>
              <a:t>‹#›</a:t>
            </a:fld>
            <a:endParaRPr lang="en-US"/>
          </a:p>
        </p:txBody>
      </p:sp>
    </p:spTree>
    <p:extLst>
      <p:ext uri="{BB962C8B-B14F-4D97-AF65-F5344CB8AC3E}">
        <p14:creationId xmlns:p14="http://schemas.microsoft.com/office/powerpoint/2010/main" val="2213205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09EF24-523E-45F7-9CB5-B1CDA2243563}" type="slidenum">
              <a:rPr lang="en-US"/>
              <a:pPr>
                <a:defRPr/>
              </a:pPr>
              <a:t>‹#›</a:t>
            </a:fld>
            <a:endParaRPr lang="en-US"/>
          </a:p>
        </p:txBody>
      </p:sp>
    </p:spTree>
    <p:extLst>
      <p:ext uri="{BB962C8B-B14F-4D97-AF65-F5344CB8AC3E}">
        <p14:creationId xmlns:p14="http://schemas.microsoft.com/office/powerpoint/2010/main" val="1436760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89250" y="17627865"/>
            <a:ext cx="31089865" cy="5447771"/>
          </a:xfrm>
        </p:spPr>
        <p:txBody>
          <a:bodyPr anchor="t"/>
          <a:lstStyle>
            <a:lvl1pPr algn="l">
              <a:defRPr sz="3300" b="1" cap="all"/>
            </a:lvl1pPr>
          </a:lstStyle>
          <a:p>
            <a:r>
              <a:rPr lang="en-US"/>
              <a:t>Click to edit Master title style</a:t>
            </a:r>
          </a:p>
        </p:txBody>
      </p:sp>
      <p:sp>
        <p:nvSpPr>
          <p:cNvPr id="3" name="Text Placeholder 2"/>
          <p:cNvSpPr>
            <a:spLocks noGrp="1"/>
          </p:cNvSpPr>
          <p:nvPr>
            <p:ph type="body" idx="1"/>
          </p:nvPr>
        </p:nvSpPr>
        <p:spPr>
          <a:xfrm>
            <a:off x="2889250" y="11627115"/>
            <a:ext cx="31089865" cy="6000750"/>
          </a:xfrm>
        </p:spPr>
        <p:txBody>
          <a:bodyPr anchor="b"/>
          <a:lstStyle>
            <a:lvl1pPr marL="0" indent="0">
              <a:buNone/>
              <a:defRPr sz="1700"/>
            </a:lvl1pPr>
            <a:lvl2pPr marL="380985" indent="0">
              <a:buNone/>
              <a:defRPr sz="1500"/>
            </a:lvl2pPr>
            <a:lvl3pPr marL="761970" indent="0">
              <a:buNone/>
              <a:defRPr sz="1300"/>
            </a:lvl3pPr>
            <a:lvl4pPr marL="1142954" indent="0">
              <a:buNone/>
              <a:defRPr sz="1200"/>
            </a:lvl4pPr>
            <a:lvl5pPr marL="1523939" indent="0">
              <a:buNone/>
              <a:defRPr sz="1200"/>
            </a:lvl5pPr>
            <a:lvl6pPr marL="1904924" indent="0">
              <a:buNone/>
              <a:defRPr sz="1200"/>
            </a:lvl6pPr>
            <a:lvl7pPr marL="2285909" indent="0">
              <a:buNone/>
              <a:defRPr sz="1200"/>
            </a:lvl7pPr>
            <a:lvl8pPr marL="2666893" indent="0">
              <a:buNone/>
              <a:defRPr sz="1200"/>
            </a:lvl8pPr>
            <a:lvl9pPr marL="3047878" indent="0">
              <a:buNone/>
              <a:defRPr sz="1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FA1C14-71B0-40AA-87CA-42D73988B9DC}" type="slidenum">
              <a:rPr lang="en-US"/>
              <a:pPr>
                <a:defRPr/>
              </a:pPr>
              <a:t>‹#›</a:t>
            </a:fld>
            <a:endParaRPr lang="en-US"/>
          </a:p>
        </p:txBody>
      </p:sp>
    </p:spTree>
    <p:extLst>
      <p:ext uri="{BB962C8B-B14F-4D97-AF65-F5344CB8AC3E}">
        <p14:creationId xmlns:p14="http://schemas.microsoft.com/office/powerpoint/2010/main" val="286085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8271" y="6400271"/>
            <a:ext cx="16396229" cy="18104115"/>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8351501" y="6400271"/>
            <a:ext cx="16396229" cy="18104115"/>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F14EFA-B1A5-41B7-AFC7-79A6B47D68EF}" type="slidenum">
              <a:rPr lang="en-US"/>
              <a:pPr>
                <a:defRPr/>
              </a:pPr>
              <a:t>‹#›</a:t>
            </a:fld>
            <a:endParaRPr lang="en-US"/>
          </a:p>
        </p:txBody>
      </p:sp>
    </p:spTree>
    <p:extLst>
      <p:ext uri="{BB962C8B-B14F-4D97-AF65-F5344CB8AC3E}">
        <p14:creationId xmlns:p14="http://schemas.microsoft.com/office/powerpoint/2010/main" val="3906284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28271" y="6140980"/>
            <a:ext cx="16160750" cy="2558521"/>
          </a:xfrm>
        </p:spPr>
        <p:txBody>
          <a:bodyPr anchor="b"/>
          <a:lstStyle>
            <a:lvl1pPr marL="0" indent="0">
              <a:buNone/>
              <a:defRPr sz="2000" b="1"/>
            </a:lvl1pPr>
            <a:lvl2pPr marL="380985" indent="0">
              <a:buNone/>
              <a:defRPr sz="1700" b="1"/>
            </a:lvl2pPr>
            <a:lvl3pPr marL="761970" indent="0">
              <a:buNone/>
              <a:defRPr sz="1500" b="1"/>
            </a:lvl3pPr>
            <a:lvl4pPr marL="1142954" indent="0">
              <a:buNone/>
              <a:defRPr sz="1300" b="1"/>
            </a:lvl4pPr>
            <a:lvl5pPr marL="1523939" indent="0">
              <a:buNone/>
              <a:defRPr sz="1300" b="1"/>
            </a:lvl5pPr>
            <a:lvl6pPr marL="1904924" indent="0">
              <a:buNone/>
              <a:defRPr sz="1300" b="1"/>
            </a:lvl6pPr>
            <a:lvl7pPr marL="2285909" indent="0">
              <a:buNone/>
              <a:defRPr sz="1300" b="1"/>
            </a:lvl7pPr>
            <a:lvl8pPr marL="2666893" indent="0">
              <a:buNone/>
              <a:defRPr sz="1300" b="1"/>
            </a:lvl8pPr>
            <a:lvl9pPr marL="3047878" indent="0">
              <a:buNone/>
              <a:defRPr sz="1300" b="1"/>
            </a:lvl9pPr>
          </a:lstStyle>
          <a:p>
            <a:pPr lvl="0"/>
            <a:r>
              <a:rPr lang="en-US"/>
              <a:t>Click to edit Master text styles</a:t>
            </a:r>
          </a:p>
        </p:txBody>
      </p:sp>
      <p:sp>
        <p:nvSpPr>
          <p:cNvPr id="4" name="Content Placeholder 3"/>
          <p:cNvSpPr>
            <a:spLocks noGrp="1"/>
          </p:cNvSpPr>
          <p:nvPr>
            <p:ph sz="half" idx="2"/>
          </p:nvPr>
        </p:nvSpPr>
        <p:spPr>
          <a:xfrm>
            <a:off x="1828271" y="8699500"/>
            <a:ext cx="16160750" cy="15804886"/>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8580366" y="6140980"/>
            <a:ext cx="16167364" cy="2558521"/>
          </a:xfrm>
        </p:spPr>
        <p:txBody>
          <a:bodyPr anchor="b"/>
          <a:lstStyle>
            <a:lvl1pPr marL="0" indent="0">
              <a:buNone/>
              <a:defRPr sz="2000" b="1"/>
            </a:lvl1pPr>
            <a:lvl2pPr marL="380985" indent="0">
              <a:buNone/>
              <a:defRPr sz="1700" b="1"/>
            </a:lvl2pPr>
            <a:lvl3pPr marL="761970" indent="0">
              <a:buNone/>
              <a:defRPr sz="1500" b="1"/>
            </a:lvl3pPr>
            <a:lvl4pPr marL="1142954" indent="0">
              <a:buNone/>
              <a:defRPr sz="1300" b="1"/>
            </a:lvl4pPr>
            <a:lvl5pPr marL="1523939" indent="0">
              <a:buNone/>
              <a:defRPr sz="1300" b="1"/>
            </a:lvl5pPr>
            <a:lvl6pPr marL="1904924" indent="0">
              <a:buNone/>
              <a:defRPr sz="1300" b="1"/>
            </a:lvl6pPr>
            <a:lvl7pPr marL="2285909" indent="0">
              <a:buNone/>
              <a:defRPr sz="1300" b="1"/>
            </a:lvl7pPr>
            <a:lvl8pPr marL="2666893" indent="0">
              <a:buNone/>
              <a:defRPr sz="1300" b="1"/>
            </a:lvl8pPr>
            <a:lvl9pPr marL="3047878" indent="0">
              <a:buNone/>
              <a:defRPr sz="1300" b="1"/>
            </a:lvl9pPr>
          </a:lstStyle>
          <a:p>
            <a:pPr lvl="0"/>
            <a:r>
              <a:rPr lang="en-US"/>
              <a:t>Click to edit Master text styles</a:t>
            </a:r>
          </a:p>
        </p:txBody>
      </p:sp>
      <p:sp>
        <p:nvSpPr>
          <p:cNvPr id="6" name="Content Placeholder 5"/>
          <p:cNvSpPr>
            <a:spLocks noGrp="1"/>
          </p:cNvSpPr>
          <p:nvPr>
            <p:ph sz="quarter" idx="4"/>
          </p:nvPr>
        </p:nvSpPr>
        <p:spPr>
          <a:xfrm>
            <a:off x="18580366" y="8699500"/>
            <a:ext cx="16167364" cy="15804886"/>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ED7F380-9885-47A9-9597-869734DF3CC6}" type="slidenum">
              <a:rPr lang="en-US"/>
              <a:pPr>
                <a:defRPr/>
              </a:pPr>
              <a:t>‹#›</a:t>
            </a:fld>
            <a:endParaRPr lang="en-US"/>
          </a:p>
        </p:txBody>
      </p:sp>
    </p:spTree>
    <p:extLst>
      <p:ext uri="{BB962C8B-B14F-4D97-AF65-F5344CB8AC3E}">
        <p14:creationId xmlns:p14="http://schemas.microsoft.com/office/powerpoint/2010/main" val="1738659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A246F5E-2403-4371-BBF0-893AFC8BB4A3}" type="slidenum">
              <a:rPr lang="en-US"/>
              <a:pPr>
                <a:defRPr/>
              </a:pPr>
              <a:t>‹#›</a:t>
            </a:fld>
            <a:endParaRPr lang="en-US"/>
          </a:p>
        </p:txBody>
      </p:sp>
    </p:spTree>
    <p:extLst>
      <p:ext uri="{BB962C8B-B14F-4D97-AF65-F5344CB8AC3E}">
        <p14:creationId xmlns:p14="http://schemas.microsoft.com/office/powerpoint/2010/main" val="3546607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E973DE4-72B5-4F2D-9088-897DC8FC0550}" type="slidenum">
              <a:rPr lang="en-US"/>
              <a:pPr>
                <a:defRPr/>
              </a:pPr>
              <a:t>‹#›</a:t>
            </a:fld>
            <a:endParaRPr lang="en-US"/>
          </a:p>
        </p:txBody>
      </p:sp>
    </p:spTree>
    <p:extLst>
      <p:ext uri="{BB962C8B-B14F-4D97-AF65-F5344CB8AC3E}">
        <p14:creationId xmlns:p14="http://schemas.microsoft.com/office/powerpoint/2010/main" val="63259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271" y="1092729"/>
            <a:ext cx="12033250" cy="4647407"/>
          </a:xfrm>
        </p:spPr>
        <p:txBody>
          <a:bodyPr anchor="b"/>
          <a:lstStyle>
            <a:lvl1pPr algn="l">
              <a:defRPr sz="1700" b="1"/>
            </a:lvl1pPr>
          </a:lstStyle>
          <a:p>
            <a:r>
              <a:rPr lang="en-US"/>
              <a:t>Click to edit Master title style</a:t>
            </a:r>
          </a:p>
        </p:txBody>
      </p:sp>
      <p:sp>
        <p:nvSpPr>
          <p:cNvPr id="3" name="Content Placeholder 2"/>
          <p:cNvSpPr>
            <a:spLocks noGrp="1"/>
          </p:cNvSpPr>
          <p:nvPr>
            <p:ph idx="1"/>
          </p:nvPr>
        </p:nvSpPr>
        <p:spPr>
          <a:xfrm>
            <a:off x="14300729" y="1092729"/>
            <a:ext cx="20447000" cy="23411657"/>
          </a:xfrm>
        </p:spPr>
        <p:txBody>
          <a:bodyPr/>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828271" y="5740136"/>
            <a:ext cx="12033250" cy="18764250"/>
          </a:xfrm>
        </p:spPr>
        <p:txBody>
          <a:bodyPr/>
          <a:lstStyle>
            <a:lvl1pPr marL="0" indent="0">
              <a:buNone/>
              <a:defRPr sz="1200"/>
            </a:lvl1pPr>
            <a:lvl2pPr marL="380985" indent="0">
              <a:buNone/>
              <a:defRPr sz="1000"/>
            </a:lvl2pPr>
            <a:lvl3pPr marL="761970" indent="0">
              <a:buNone/>
              <a:defRPr sz="800"/>
            </a:lvl3pPr>
            <a:lvl4pPr marL="1142954" indent="0">
              <a:buNone/>
              <a:defRPr sz="700"/>
            </a:lvl4pPr>
            <a:lvl5pPr marL="1523939" indent="0">
              <a:buNone/>
              <a:defRPr sz="700"/>
            </a:lvl5pPr>
            <a:lvl6pPr marL="1904924" indent="0">
              <a:buNone/>
              <a:defRPr sz="700"/>
            </a:lvl6pPr>
            <a:lvl7pPr marL="2285909" indent="0">
              <a:buNone/>
              <a:defRPr sz="700"/>
            </a:lvl7pPr>
            <a:lvl8pPr marL="2666893" indent="0">
              <a:buNone/>
              <a:defRPr sz="700"/>
            </a:lvl8pPr>
            <a:lvl9pPr marL="3047878" indent="0">
              <a:buNone/>
              <a:defRPr sz="7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090794-4FB9-4ECF-A049-0F6FD6323BD1}" type="slidenum">
              <a:rPr lang="en-US"/>
              <a:pPr>
                <a:defRPr/>
              </a:pPr>
              <a:t>‹#›</a:t>
            </a:fld>
            <a:endParaRPr lang="en-US"/>
          </a:p>
        </p:txBody>
      </p:sp>
    </p:spTree>
    <p:extLst>
      <p:ext uri="{BB962C8B-B14F-4D97-AF65-F5344CB8AC3E}">
        <p14:creationId xmlns:p14="http://schemas.microsoft.com/office/powerpoint/2010/main" val="755817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68886" y="19202136"/>
            <a:ext cx="21945864" cy="2267479"/>
          </a:xfrm>
        </p:spPr>
        <p:txBody>
          <a:bodyPr anchor="b"/>
          <a:lstStyle>
            <a:lvl1pPr algn="l">
              <a:defRPr sz="1700" b="1"/>
            </a:lvl1pPr>
          </a:lstStyle>
          <a:p>
            <a:r>
              <a:rPr lang="en-US"/>
              <a:t>Click to edit Master title style</a:t>
            </a:r>
          </a:p>
        </p:txBody>
      </p:sp>
      <p:sp>
        <p:nvSpPr>
          <p:cNvPr id="3" name="Picture Placeholder 2"/>
          <p:cNvSpPr>
            <a:spLocks noGrp="1"/>
          </p:cNvSpPr>
          <p:nvPr>
            <p:ph type="pic" idx="1"/>
          </p:nvPr>
        </p:nvSpPr>
        <p:spPr>
          <a:xfrm>
            <a:off x="7168886" y="2451365"/>
            <a:ext cx="21945864" cy="16458406"/>
          </a:xfrm>
        </p:spPr>
        <p:txBody>
          <a:bodyPr/>
          <a:lstStyle>
            <a:lvl1pPr marL="0" indent="0">
              <a:buNone/>
              <a:defRPr sz="2700"/>
            </a:lvl1pPr>
            <a:lvl2pPr marL="380985" indent="0">
              <a:buNone/>
              <a:defRPr sz="2300"/>
            </a:lvl2pPr>
            <a:lvl3pPr marL="761970" indent="0">
              <a:buNone/>
              <a:defRPr sz="2000"/>
            </a:lvl3pPr>
            <a:lvl4pPr marL="1142954" indent="0">
              <a:buNone/>
              <a:defRPr sz="1700"/>
            </a:lvl4pPr>
            <a:lvl5pPr marL="1523939" indent="0">
              <a:buNone/>
              <a:defRPr sz="1700"/>
            </a:lvl5pPr>
            <a:lvl6pPr marL="1904924" indent="0">
              <a:buNone/>
              <a:defRPr sz="1700"/>
            </a:lvl6pPr>
            <a:lvl7pPr marL="2285909" indent="0">
              <a:buNone/>
              <a:defRPr sz="1700"/>
            </a:lvl7pPr>
            <a:lvl8pPr marL="2666893" indent="0">
              <a:buNone/>
              <a:defRPr sz="1700"/>
            </a:lvl8pPr>
            <a:lvl9pPr marL="3047878" indent="0">
              <a:buNone/>
              <a:defRPr sz="1700"/>
            </a:lvl9pPr>
          </a:lstStyle>
          <a:p>
            <a:pPr lvl="0"/>
            <a:endParaRPr lang="en-US" noProof="0"/>
          </a:p>
        </p:txBody>
      </p:sp>
      <p:sp>
        <p:nvSpPr>
          <p:cNvPr id="4" name="Text Placeholder 3"/>
          <p:cNvSpPr>
            <a:spLocks noGrp="1"/>
          </p:cNvSpPr>
          <p:nvPr>
            <p:ph type="body" sz="half" idx="2"/>
          </p:nvPr>
        </p:nvSpPr>
        <p:spPr>
          <a:xfrm>
            <a:off x="7168886" y="21469615"/>
            <a:ext cx="21945864" cy="3218656"/>
          </a:xfrm>
        </p:spPr>
        <p:txBody>
          <a:bodyPr/>
          <a:lstStyle>
            <a:lvl1pPr marL="0" indent="0">
              <a:buNone/>
              <a:defRPr sz="1200"/>
            </a:lvl1pPr>
            <a:lvl2pPr marL="380985" indent="0">
              <a:buNone/>
              <a:defRPr sz="1000"/>
            </a:lvl2pPr>
            <a:lvl3pPr marL="761970" indent="0">
              <a:buNone/>
              <a:defRPr sz="800"/>
            </a:lvl3pPr>
            <a:lvl4pPr marL="1142954" indent="0">
              <a:buNone/>
              <a:defRPr sz="700"/>
            </a:lvl4pPr>
            <a:lvl5pPr marL="1523939" indent="0">
              <a:buNone/>
              <a:defRPr sz="700"/>
            </a:lvl5pPr>
            <a:lvl6pPr marL="1904924" indent="0">
              <a:buNone/>
              <a:defRPr sz="700"/>
            </a:lvl6pPr>
            <a:lvl7pPr marL="2285909" indent="0">
              <a:buNone/>
              <a:defRPr sz="700"/>
            </a:lvl7pPr>
            <a:lvl8pPr marL="2666893" indent="0">
              <a:buNone/>
              <a:defRPr sz="700"/>
            </a:lvl8pPr>
            <a:lvl9pPr marL="3047878" indent="0">
              <a:buNone/>
              <a:defRPr sz="7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9A5C1B-07DC-4B96-9D88-1056A3570696}" type="slidenum">
              <a:rPr lang="en-US"/>
              <a:pPr>
                <a:defRPr/>
              </a:pPr>
              <a:t>‹#›</a:t>
            </a:fld>
            <a:endParaRPr lang="en-US"/>
          </a:p>
        </p:txBody>
      </p:sp>
    </p:spTree>
    <p:extLst>
      <p:ext uri="{BB962C8B-B14F-4D97-AF65-F5344CB8AC3E}">
        <p14:creationId xmlns:p14="http://schemas.microsoft.com/office/powerpoint/2010/main" val="58265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271" y="1098021"/>
            <a:ext cx="32919458"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365745" tIns="182873" rIns="365745" bIns="18287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828271" y="6400271"/>
            <a:ext cx="32919458" cy="18104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365745" tIns="182873" rIns="365745" bIns="18287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1828271" y="24980636"/>
            <a:ext cx="8535458" cy="1905000"/>
          </a:xfrm>
          <a:prstGeom prst="rect">
            <a:avLst/>
          </a:prstGeom>
          <a:noFill/>
          <a:ln w="9525">
            <a:noFill/>
            <a:miter lim="800000"/>
            <a:headEnd/>
            <a:tailEnd/>
          </a:ln>
          <a:effectLst/>
        </p:spPr>
        <p:txBody>
          <a:bodyPr vert="horz" wrap="square" lIns="365745" tIns="182873" rIns="365745" bIns="182873" numCol="1" anchor="t" anchorCtr="0" compatLnSpc="1">
            <a:prstTxWarp prst="textNoShape">
              <a:avLst/>
            </a:prstTxWarp>
          </a:bodyPr>
          <a:lstStyle>
            <a:lvl1pPr>
              <a:defRPr sz="5600">
                <a:latin typeface="Arial"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12496271" y="24980636"/>
            <a:ext cx="11583458" cy="1905000"/>
          </a:xfrm>
          <a:prstGeom prst="rect">
            <a:avLst/>
          </a:prstGeom>
          <a:noFill/>
          <a:ln w="9525">
            <a:noFill/>
            <a:miter lim="800000"/>
            <a:headEnd/>
            <a:tailEnd/>
          </a:ln>
          <a:effectLst/>
        </p:spPr>
        <p:txBody>
          <a:bodyPr vert="horz" wrap="square" lIns="365745" tIns="182873" rIns="365745" bIns="182873" numCol="1" anchor="t" anchorCtr="0" compatLnSpc="1">
            <a:prstTxWarp prst="textNoShape">
              <a:avLst/>
            </a:prstTxWarp>
          </a:bodyPr>
          <a:lstStyle>
            <a:lvl1pPr algn="ctr">
              <a:defRPr sz="5600">
                <a:latin typeface="Arial"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26212271" y="24980636"/>
            <a:ext cx="8535458" cy="1905000"/>
          </a:xfrm>
          <a:prstGeom prst="rect">
            <a:avLst/>
          </a:prstGeom>
          <a:noFill/>
          <a:ln w="9525">
            <a:noFill/>
            <a:miter lim="800000"/>
            <a:headEnd/>
            <a:tailEnd/>
          </a:ln>
          <a:effectLst/>
        </p:spPr>
        <p:txBody>
          <a:bodyPr vert="horz" wrap="square" lIns="365745" tIns="182873" rIns="365745" bIns="182873" numCol="1" anchor="t" anchorCtr="0" compatLnSpc="1">
            <a:prstTxWarp prst="textNoShape">
              <a:avLst/>
            </a:prstTxWarp>
          </a:bodyPr>
          <a:lstStyle>
            <a:lvl1pPr algn="r">
              <a:defRPr sz="5600">
                <a:latin typeface="Arial" charset="0"/>
                <a:ea typeface="ＭＳ Ｐゴシック" pitchFamily="24" charset="-128"/>
              </a:defRPr>
            </a:lvl1pPr>
          </a:lstStyle>
          <a:p>
            <a:pPr>
              <a:defRPr/>
            </a:pPr>
            <a:fld id="{9FA2C314-7452-43F5-8138-EECCAF828F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657719" rtl="0" eaLnBrk="0" fontAlgn="base" hangingPunct="0">
        <a:spcBef>
          <a:spcPct val="0"/>
        </a:spcBef>
        <a:spcAft>
          <a:spcPct val="0"/>
        </a:spcAft>
        <a:defRPr sz="17600">
          <a:solidFill>
            <a:schemeClr val="tx2"/>
          </a:solidFill>
          <a:latin typeface="+mj-lt"/>
          <a:ea typeface="MS PGothic" pitchFamily="34" charset="-128"/>
          <a:cs typeface="+mj-cs"/>
        </a:defRPr>
      </a:lvl1pPr>
      <a:lvl2pPr algn="ctr" defTabSz="3657719" rtl="0" eaLnBrk="0" fontAlgn="base" hangingPunct="0">
        <a:spcBef>
          <a:spcPct val="0"/>
        </a:spcBef>
        <a:spcAft>
          <a:spcPct val="0"/>
        </a:spcAft>
        <a:defRPr sz="17600">
          <a:solidFill>
            <a:schemeClr val="tx2"/>
          </a:solidFill>
          <a:latin typeface="Arial" charset="0"/>
          <a:ea typeface="MS PGothic" pitchFamily="34" charset="-128"/>
        </a:defRPr>
      </a:lvl2pPr>
      <a:lvl3pPr algn="ctr" defTabSz="3657719" rtl="0" eaLnBrk="0" fontAlgn="base" hangingPunct="0">
        <a:spcBef>
          <a:spcPct val="0"/>
        </a:spcBef>
        <a:spcAft>
          <a:spcPct val="0"/>
        </a:spcAft>
        <a:defRPr sz="17600">
          <a:solidFill>
            <a:schemeClr val="tx2"/>
          </a:solidFill>
          <a:latin typeface="Arial" charset="0"/>
          <a:ea typeface="MS PGothic" pitchFamily="34" charset="-128"/>
        </a:defRPr>
      </a:lvl3pPr>
      <a:lvl4pPr algn="ctr" defTabSz="3657719" rtl="0" eaLnBrk="0" fontAlgn="base" hangingPunct="0">
        <a:spcBef>
          <a:spcPct val="0"/>
        </a:spcBef>
        <a:spcAft>
          <a:spcPct val="0"/>
        </a:spcAft>
        <a:defRPr sz="17600">
          <a:solidFill>
            <a:schemeClr val="tx2"/>
          </a:solidFill>
          <a:latin typeface="Arial" charset="0"/>
          <a:ea typeface="MS PGothic" pitchFamily="34" charset="-128"/>
        </a:defRPr>
      </a:lvl4pPr>
      <a:lvl5pPr algn="ctr" defTabSz="3657719" rtl="0" eaLnBrk="0" fontAlgn="base" hangingPunct="0">
        <a:spcBef>
          <a:spcPct val="0"/>
        </a:spcBef>
        <a:spcAft>
          <a:spcPct val="0"/>
        </a:spcAft>
        <a:defRPr sz="17600">
          <a:solidFill>
            <a:schemeClr val="tx2"/>
          </a:solidFill>
          <a:latin typeface="Arial" charset="0"/>
          <a:ea typeface="MS PGothic" pitchFamily="34" charset="-128"/>
        </a:defRPr>
      </a:lvl5pPr>
      <a:lvl6pPr marL="380985" algn="ctr" defTabSz="3657719" rtl="0" fontAlgn="base">
        <a:spcBef>
          <a:spcPct val="0"/>
        </a:spcBef>
        <a:spcAft>
          <a:spcPct val="0"/>
        </a:spcAft>
        <a:defRPr sz="17600">
          <a:solidFill>
            <a:schemeClr val="tx2"/>
          </a:solidFill>
          <a:latin typeface="Arial" charset="0"/>
        </a:defRPr>
      </a:lvl6pPr>
      <a:lvl7pPr marL="761970" algn="ctr" defTabSz="3657719" rtl="0" fontAlgn="base">
        <a:spcBef>
          <a:spcPct val="0"/>
        </a:spcBef>
        <a:spcAft>
          <a:spcPct val="0"/>
        </a:spcAft>
        <a:defRPr sz="17600">
          <a:solidFill>
            <a:schemeClr val="tx2"/>
          </a:solidFill>
          <a:latin typeface="Arial" charset="0"/>
        </a:defRPr>
      </a:lvl7pPr>
      <a:lvl8pPr marL="1142954" algn="ctr" defTabSz="3657719" rtl="0" fontAlgn="base">
        <a:spcBef>
          <a:spcPct val="0"/>
        </a:spcBef>
        <a:spcAft>
          <a:spcPct val="0"/>
        </a:spcAft>
        <a:defRPr sz="17600">
          <a:solidFill>
            <a:schemeClr val="tx2"/>
          </a:solidFill>
          <a:latin typeface="Arial" charset="0"/>
        </a:defRPr>
      </a:lvl8pPr>
      <a:lvl9pPr marL="1523939" algn="ctr" defTabSz="3657719" rtl="0" fontAlgn="base">
        <a:spcBef>
          <a:spcPct val="0"/>
        </a:spcBef>
        <a:spcAft>
          <a:spcPct val="0"/>
        </a:spcAft>
        <a:defRPr sz="17600">
          <a:solidFill>
            <a:schemeClr val="tx2"/>
          </a:solidFill>
          <a:latin typeface="Arial" charset="0"/>
        </a:defRPr>
      </a:lvl9pPr>
    </p:titleStyle>
    <p:bodyStyle>
      <a:lvl1pPr marL="1371810" indent="-1371810" algn="l" defTabSz="3657719" rtl="0" eaLnBrk="0" fontAlgn="base" hangingPunct="0">
        <a:spcBef>
          <a:spcPct val="20000"/>
        </a:spcBef>
        <a:spcAft>
          <a:spcPct val="0"/>
        </a:spcAft>
        <a:buChar char="•"/>
        <a:defRPr sz="12800">
          <a:solidFill>
            <a:schemeClr val="tx1"/>
          </a:solidFill>
          <a:latin typeface="+mn-lt"/>
          <a:ea typeface="MS PGothic" pitchFamily="34" charset="-128"/>
          <a:cs typeface="+mn-cs"/>
        </a:defRPr>
      </a:lvl1pPr>
      <a:lvl2pPr marL="2971152" indent="-1142954" algn="l" defTabSz="3657719" rtl="0" eaLnBrk="0" fontAlgn="base" hangingPunct="0">
        <a:spcBef>
          <a:spcPct val="20000"/>
        </a:spcBef>
        <a:spcAft>
          <a:spcPct val="0"/>
        </a:spcAft>
        <a:buChar char="–"/>
        <a:defRPr sz="11200">
          <a:solidFill>
            <a:schemeClr val="tx1"/>
          </a:solidFill>
          <a:latin typeface="+mn-lt"/>
          <a:ea typeface="MS PGothic" pitchFamily="34" charset="-128"/>
        </a:defRPr>
      </a:lvl2pPr>
      <a:lvl3pPr marL="4571817" indent="-914099" algn="l" defTabSz="3657719" rtl="0" eaLnBrk="0" fontAlgn="base" hangingPunct="0">
        <a:spcBef>
          <a:spcPct val="20000"/>
        </a:spcBef>
        <a:spcAft>
          <a:spcPct val="0"/>
        </a:spcAft>
        <a:buChar char="•"/>
        <a:defRPr sz="9600">
          <a:solidFill>
            <a:schemeClr val="tx1"/>
          </a:solidFill>
          <a:latin typeface="+mn-lt"/>
          <a:ea typeface="MS PGothic" pitchFamily="34" charset="-128"/>
        </a:defRPr>
      </a:lvl3pPr>
      <a:lvl4pPr marL="6400015" indent="-914099" algn="l" defTabSz="3657719" rtl="0" eaLnBrk="0" fontAlgn="base" hangingPunct="0">
        <a:spcBef>
          <a:spcPct val="20000"/>
        </a:spcBef>
        <a:spcAft>
          <a:spcPct val="0"/>
        </a:spcAft>
        <a:buChar char="–"/>
        <a:defRPr sz="8000">
          <a:solidFill>
            <a:schemeClr val="tx1"/>
          </a:solidFill>
          <a:latin typeface="+mn-lt"/>
          <a:ea typeface="MS PGothic" pitchFamily="34" charset="-128"/>
        </a:defRPr>
      </a:lvl4pPr>
      <a:lvl5pPr marL="8229536" indent="-914099" algn="l" defTabSz="3657719" rtl="0" eaLnBrk="0" fontAlgn="base" hangingPunct="0">
        <a:spcBef>
          <a:spcPct val="20000"/>
        </a:spcBef>
        <a:spcAft>
          <a:spcPct val="0"/>
        </a:spcAft>
        <a:buChar char="»"/>
        <a:defRPr sz="8000">
          <a:solidFill>
            <a:schemeClr val="tx1"/>
          </a:solidFill>
          <a:latin typeface="+mn-lt"/>
          <a:ea typeface="MS PGothic" pitchFamily="34" charset="-128"/>
        </a:defRPr>
      </a:lvl5pPr>
      <a:lvl6pPr marL="8610521" indent="-914099" algn="l" defTabSz="3657719" rtl="0" fontAlgn="base">
        <a:spcBef>
          <a:spcPct val="20000"/>
        </a:spcBef>
        <a:spcAft>
          <a:spcPct val="0"/>
        </a:spcAft>
        <a:buChar char="»"/>
        <a:defRPr sz="8000">
          <a:solidFill>
            <a:schemeClr val="tx1"/>
          </a:solidFill>
          <a:latin typeface="+mn-lt"/>
        </a:defRPr>
      </a:lvl6pPr>
      <a:lvl7pPr marL="8991505" indent="-914099" algn="l" defTabSz="3657719" rtl="0" fontAlgn="base">
        <a:spcBef>
          <a:spcPct val="20000"/>
        </a:spcBef>
        <a:spcAft>
          <a:spcPct val="0"/>
        </a:spcAft>
        <a:buChar char="»"/>
        <a:defRPr sz="8000">
          <a:solidFill>
            <a:schemeClr val="tx1"/>
          </a:solidFill>
          <a:latin typeface="+mn-lt"/>
        </a:defRPr>
      </a:lvl7pPr>
      <a:lvl8pPr marL="9372490" indent="-914099" algn="l" defTabSz="3657719" rtl="0" fontAlgn="base">
        <a:spcBef>
          <a:spcPct val="20000"/>
        </a:spcBef>
        <a:spcAft>
          <a:spcPct val="0"/>
        </a:spcAft>
        <a:buChar char="»"/>
        <a:defRPr sz="8000">
          <a:solidFill>
            <a:schemeClr val="tx1"/>
          </a:solidFill>
          <a:latin typeface="+mn-lt"/>
        </a:defRPr>
      </a:lvl8pPr>
      <a:lvl9pPr marL="9753475" indent="-914099" algn="l" defTabSz="3657719" rtl="0" fontAlgn="base">
        <a:spcBef>
          <a:spcPct val="20000"/>
        </a:spcBef>
        <a:spcAft>
          <a:spcPct val="0"/>
        </a:spcAft>
        <a:buChar char="»"/>
        <a:defRPr sz="8000">
          <a:solidFill>
            <a:schemeClr val="tx1"/>
          </a:solidFill>
          <a:latin typeface="+mn-lt"/>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3" Type="http://schemas.openxmlformats.org/officeDocument/2006/relationships/image" Target="../media/image1.emf"/><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notesSlide" Target="../notesSlides/notesSlide1.xml"/><Relationship Id="rId16"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5" Type="http://schemas.openxmlformats.org/officeDocument/2006/relationships/image" Target="../media/image13.jpe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2"/>
          <p:cNvSpPr txBox="1">
            <a:spLocks noChangeArrowheads="1"/>
          </p:cNvSpPr>
          <p:nvPr/>
        </p:nvSpPr>
        <p:spPr bwMode="auto">
          <a:xfrm>
            <a:off x="-13255" y="-66137"/>
            <a:ext cx="36576000" cy="4803412"/>
          </a:xfrm>
          <a:prstGeom prst="rect">
            <a:avLst/>
          </a:prstGeom>
          <a:solidFill>
            <a:schemeClr val="accent1"/>
          </a:solidFill>
          <a:ln w="9525">
            <a:solidFill>
              <a:schemeClr val="tx1"/>
            </a:solidFill>
            <a:miter lim="800000"/>
            <a:headEnd/>
            <a:tailEnd/>
          </a:ln>
        </p:spPr>
        <p:txBody>
          <a:bodyPr lIns="76197" tIns="38098" rIns="76197" bIns="38098" anchor="ctr" anchorCtr="1"/>
          <a:lstStyle>
            <a:lvl1pPr defTabSz="4389438" eaLnBrk="0" hangingPunct="0">
              <a:defRPr sz="8600">
                <a:solidFill>
                  <a:schemeClr val="tx1"/>
                </a:solidFill>
                <a:latin typeface="Arial" pitchFamily="34" charset="0"/>
                <a:ea typeface="MS PGothic" pitchFamily="34" charset="-128"/>
              </a:defRPr>
            </a:lvl1pPr>
            <a:lvl2pPr marL="742950" indent="-285750" defTabSz="4389438" eaLnBrk="0" hangingPunct="0">
              <a:defRPr sz="8600">
                <a:solidFill>
                  <a:schemeClr val="tx1"/>
                </a:solidFill>
                <a:latin typeface="Arial" pitchFamily="34" charset="0"/>
                <a:ea typeface="MS PGothic" pitchFamily="34" charset="-128"/>
              </a:defRPr>
            </a:lvl2pPr>
            <a:lvl3pPr marL="1143000" indent="-228600" defTabSz="4389438" eaLnBrk="0" hangingPunct="0">
              <a:defRPr sz="8600">
                <a:solidFill>
                  <a:schemeClr val="tx1"/>
                </a:solidFill>
                <a:latin typeface="Arial" pitchFamily="34" charset="0"/>
                <a:ea typeface="MS PGothic" pitchFamily="34" charset="-128"/>
              </a:defRPr>
            </a:lvl3pPr>
            <a:lvl4pPr marL="1600200" indent="-228600" defTabSz="4389438" eaLnBrk="0" hangingPunct="0">
              <a:defRPr sz="8600">
                <a:solidFill>
                  <a:schemeClr val="tx1"/>
                </a:solidFill>
                <a:latin typeface="Arial" pitchFamily="34" charset="0"/>
                <a:ea typeface="MS PGothic" pitchFamily="34" charset="-128"/>
              </a:defRPr>
            </a:lvl4pPr>
            <a:lvl5pPr marL="2057400" indent="-228600" defTabSz="4389438" eaLnBrk="0" hangingPunct="0">
              <a:defRPr sz="8600">
                <a:solidFill>
                  <a:schemeClr val="tx1"/>
                </a:solidFill>
                <a:latin typeface="Arial" pitchFamily="34" charset="0"/>
                <a:ea typeface="MS PGothic" pitchFamily="34" charset="-128"/>
              </a:defRPr>
            </a:lvl5pPr>
            <a:lvl6pPr marL="2514600" indent="-228600" defTabSz="4389438" eaLnBrk="0" fontAlgn="base" hangingPunct="0">
              <a:spcBef>
                <a:spcPct val="0"/>
              </a:spcBef>
              <a:spcAft>
                <a:spcPct val="0"/>
              </a:spcAft>
              <a:defRPr sz="8600">
                <a:solidFill>
                  <a:schemeClr val="tx1"/>
                </a:solidFill>
                <a:latin typeface="Arial" pitchFamily="34" charset="0"/>
                <a:ea typeface="MS PGothic" pitchFamily="34" charset="-128"/>
              </a:defRPr>
            </a:lvl6pPr>
            <a:lvl7pPr marL="2971800" indent="-228600" defTabSz="4389438" eaLnBrk="0" fontAlgn="base" hangingPunct="0">
              <a:spcBef>
                <a:spcPct val="0"/>
              </a:spcBef>
              <a:spcAft>
                <a:spcPct val="0"/>
              </a:spcAft>
              <a:defRPr sz="8600">
                <a:solidFill>
                  <a:schemeClr val="tx1"/>
                </a:solidFill>
                <a:latin typeface="Arial" pitchFamily="34" charset="0"/>
                <a:ea typeface="MS PGothic" pitchFamily="34" charset="-128"/>
              </a:defRPr>
            </a:lvl7pPr>
            <a:lvl8pPr marL="3429000" indent="-228600" defTabSz="4389438" eaLnBrk="0" fontAlgn="base" hangingPunct="0">
              <a:spcBef>
                <a:spcPct val="0"/>
              </a:spcBef>
              <a:spcAft>
                <a:spcPct val="0"/>
              </a:spcAft>
              <a:defRPr sz="8600">
                <a:solidFill>
                  <a:schemeClr val="tx1"/>
                </a:solidFill>
                <a:latin typeface="Arial" pitchFamily="34" charset="0"/>
                <a:ea typeface="MS PGothic" pitchFamily="34" charset="-128"/>
              </a:defRPr>
            </a:lvl8pPr>
            <a:lvl9pPr marL="3886200" indent="-228600" defTabSz="4389438" eaLnBrk="0" fontAlgn="base" hangingPunct="0">
              <a:spcBef>
                <a:spcPct val="0"/>
              </a:spcBef>
              <a:spcAft>
                <a:spcPct val="0"/>
              </a:spcAft>
              <a:defRPr sz="8600">
                <a:solidFill>
                  <a:schemeClr val="tx1"/>
                </a:solidFill>
                <a:latin typeface="Arial" pitchFamily="34" charset="0"/>
                <a:ea typeface="MS PGothic" pitchFamily="34" charset="-128"/>
              </a:defRPr>
            </a:lvl9pPr>
          </a:lstStyle>
          <a:p>
            <a:pPr algn="ctr" eaLnBrk="1" hangingPunct="1"/>
            <a:r>
              <a:rPr lang="en-US" sz="7200" b="1" dirty="0">
                <a:solidFill>
                  <a:schemeClr val="tx2"/>
                </a:solidFill>
              </a:rPr>
              <a:t>Bucknell in Dublin, Summer 2024</a:t>
            </a:r>
          </a:p>
          <a:p>
            <a:pPr algn="ctr" eaLnBrk="1" hangingPunct="1"/>
            <a:r>
              <a:rPr lang="en-US" sz="4100" b="1" dirty="0">
                <a:solidFill>
                  <a:srgbClr val="FF9900"/>
                </a:solidFill>
              </a:rPr>
              <a:t> </a:t>
            </a:r>
            <a:r>
              <a:rPr lang="en-US" sz="4400" b="1" dirty="0">
                <a:solidFill>
                  <a:schemeClr val="bg1"/>
                </a:solidFill>
              </a:rPr>
              <a:t>Margaret Williams</a:t>
            </a:r>
            <a:br>
              <a:rPr lang="en-US" sz="5000" b="1" dirty="0">
                <a:solidFill>
                  <a:srgbClr val="FF9900"/>
                </a:solidFill>
              </a:rPr>
            </a:br>
            <a:r>
              <a:rPr lang="en-US" sz="4500" b="1" dirty="0">
                <a:solidFill>
                  <a:srgbClr val="FF9900"/>
                </a:solidFill>
              </a:rPr>
              <a:t> </a:t>
            </a:r>
            <a:r>
              <a:rPr lang="en-US" sz="4500" b="1" dirty="0">
                <a:solidFill>
                  <a:schemeClr val="bg1"/>
                </a:solidFill>
              </a:rPr>
              <a:t>Bucknell University, Class of 2026</a:t>
            </a:r>
            <a:endParaRPr lang="en-US" sz="4400" b="1" i="1" dirty="0">
              <a:solidFill>
                <a:schemeClr val="bg1"/>
              </a:solidFill>
            </a:endParaRPr>
          </a:p>
        </p:txBody>
      </p:sp>
      <p:sp>
        <p:nvSpPr>
          <p:cNvPr id="2062" name="Rectangle 167"/>
          <p:cNvSpPr>
            <a:spLocks noChangeArrowheads="1"/>
          </p:cNvSpPr>
          <p:nvPr/>
        </p:nvSpPr>
        <p:spPr bwMode="auto">
          <a:xfrm>
            <a:off x="13958068" y="5456434"/>
            <a:ext cx="8633354" cy="859896"/>
          </a:xfrm>
          <a:prstGeom prst="rect">
            <a:avLst/>
          </a:prstGeom>
          <a:solidFill>
            <a:schemeClr val="tx2"/>
          </a:solidFill>
          <a:ln w="9525">
            <a:solidFill>
              <a:schemeClr val="tx1"/>
            </a:solidFill>
            <a:miter lim="800000"/>
            <a:headEnd/>
            <a:tailEnd/>
          </a:ln>
        </p:spPr>
        <p:txBody>
          <a:bodyPr wrap="none" lIns="114295" tIns="57148" rIns="114295" bIns="57148" anchor="ctr"/>
          <a:lstStyle/>
          <a:p>
            <a:pPr algn="ctr" defTabSz="3135187"/>
            <a:r>
              <a:rPr lang="en-US" sz="4800" b="1" dirty="0">
                <a:solidFill>
                  <a:schemeClr val="bg1"/>
                </a:solidFill>
              </a:rPr>
              <a:t>Abstract</a:t>
            </a:r>
          </a:p>
        </p:txBody>
      </p:sp>
      <p:sp>
        <p:nvSpPr>
          <p:cNvPr id="2066" name="TextBox 26"/>
          <p:cNvSpPr txBox="1">
            <a:spLocks noChangeArrowheads="1"/>
          </p:cNvSpPr>
          <p:nvPr/>
        </p:nvSpPr>
        <p:spPr bwMode="auto">
          <a:xfrm>
            <a:off x="27693821" y="10231658"/>
            <a:ext cx="8132422" cy="25545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76197" tIns="38098" rIns="76197" bIns="38098">
            <a:spAutoFit/>
          </a:bodyPr>
          <a:lstStyle>
            <a:lvl1pPr eaLnBrk="0" hangingPunct="0">
              <a:defRPr sz="8600">
                <a:solidFill>
                  <a:schemeClr val="tx1"/>
                </a:solidFill>
                <a:latin typeface="Arial" pitchFamily="34" charset="0"/>
                <a:ea typeface="MS PGothic" pitchFamily="34" charset="-128"/>
              </a:defRPr>
            </a:lvl1pPr>
            <a:lvl2pPr marL="742950" indent="-285750" eaLnBrk="0" hangingPunct="0">
              <a:defRPr sz="8600">
                <a:solidFill>
                  <a:schemeClr val="tx1"/>
                </a:solidFill>
                <a:latin typeface="Arial" pitchFamily="34" charset="0"/>
                <a:ea typeface="MS PGothic" pitchFamily="34" charset="-128"/>
              </a:defRPr>
            </a:lvl2pPr>
            <a:lvl3pPr marL="1143000" indent="-228600" eaLnBrk="0" hangingPunct="0">
              <a:defRPr sz="8600">
                <a:solidFill>
                  <a:schemeClr val="tx1"/>
                </a:solidFill>
                <a:latin typeface="Arial" pitchFamily="34" charset="0"/>
                <a:ea typeface="MS PGothic" pitchFamily="34" charset="-128"/>
              </a:defRPr>
            </a:lvl3pPr>
            <a:lvl4pPr marL="1600200" indent="-228600" eaLnBrk="0" hangingPunct="0">
              <a:defRPr sz="8600">
                <a:solidFill>
                  <a:schemeClr val="tx1"/>
                </a:solidFill>
                <a:latin typeface="Arial" pitchFamily="34" charset="0"/>
                <a:ea typeface="MS PGothic" pitchFamily="34" charset="-128"/>
              </a:defRPr>
            </a:lvl4pPr>
            <a:lvl5pPr marL="2057400" indent="-228600" eaLnBrk="0" hangingPunct="0">
              <a:defRPr sz="8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8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8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8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8600">
                <a:solidFill>
                  <a:schemeClr val="tx1"/>
                </a:solidFill>
                <a:latin typeface="Arial" pitchFamily="34" charset="0"/>
                <a:ea typeface="MS PGothic" pitchFamily="34" charset="-128"/>
              </a:defRPr>
            </a:lvl9pPr>
          </a:lstStyle>
          <a:p>
            <a:r>
              <a:rPr lang="en-US" sz="2300" dirty="0"/>
              <a:t>One of my favorite weekends revolved around our trip to the West Coast. In just three days we went to Galway, the Cliffs of Moher, the Burren, the Aran Islands, Connemara National Park, Kylemore Abbey, and </a:t>
            </a:r>
            <a:r>
              <a:rPr lang="en-US" sz="2300" dirty="0" err="1"/>
              <a:t>Killary</a:t>
            </a:r>
            <a:r>
              <a:rPr lang="en-US" sz="2300" dirty="0"/>
              <a:t> Sheep Farm. The small size of the island made it easy to travel from coast to coast and allowed us to see most of the country in just two months.</a:t>
            </a:r>
          </a:p>
          <a:p>
            <a:endParaRPr lang="en-US" sz="2300" dirty="0"/>
          </a:p>
        </p:txBody>
      </p:sp>
      <p:sp>
        <p:nvSpPr>
          <p:cNvPr id="2068" name="Text Box 764"/>
          <p:cNvSpPr txBox="1">
            <a:spLocks noChangeArrowheads="1"/>
          </p:cNvSpPr>
          <p:nvPr/>
        </p:nvSpPr>
        <p:spPr bwMode="auto">
          <a:xfrm>
            <a:off x="27962619" y="22805761"/>
            <a:ext cx="7933402" cy="4058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42846" tIns="71425" rIns="142846" bIns="71425">
            <a:spAutoFit/>
          </a:bodyPr>
          <a:lstStyle>
            <a:lvl1pPr marL="457200" indent="-457200" eaLnBrk="0" hangingPunct="0">
              <a:defRPr sz="8600">
                <a:solidFill>
                  <a:schemeClr val="tx1"/>
                </a:solidFill>
                <a:latin typeface="Arial" pitchFamily="34" charset="0"/>
                <a:ea typeface="MS PGothic" pitchFamily="34" charset="-128"/>
              </a:defRPr>
            </a:lvl1pPr>
            <a:lvl2pPr marL="742950" indent="-285750" eaLnBrk="0" hangingPunct="0">
              <a:defRPr sz="8600">
                <a:solidFill>
                  <a:schemeClr val="tx1"/>
                </a:solidFill>
                <a:latin typeface="Arial" pitchFamily="34" charset="0"/>
                <a:ea typeface="MS PGothic" pitchFamily="34" charset="-128"/>
              </a:defRPr>
            </a:lvl2pPr>
            <a:lvl3pPr marL="1143000" indent="-228600" eaLnBrk="0" hangingPunct="0">
              <a:defRPr sz="8600">
                <a:solidFill>
                  <a:schemeClr val="tx1"/>
                </a:solidFill>
                <a:latin typeface="Arial" pitchFamily="34" charset="0"/>
                <a:ea typeface="MS PGothic" pitchFamily="34" charset="-128"/>
              </a:defRPr>
            </a:lvl3pPr>
            <a:lvl4pPr marL="1600200" indent="-228600" eaLnBrk="0" hangingPunct="0">
              <a:defRPr sz="8600">
                <a:solidFill>
                  <a:schemeClr val="tx1"/>
                </a:solidFill>
                <a:latin typeface="Arial" pitchFamily="34" charset="0"/>
                <a:ea typeface="MS PGothic" pitchFamily="34" charset="-128"/>
              </a:defRPr>
            </a:lvl4pPr>
            <a:lvl5pPr marL="2057400" indent="-228600" eaLnBrk="0" hangingPunct="0">
              <a:defRPr sz="8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8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8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8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8600">
                <a:solidFill>
                  <a:schemeClr val="tx1"/>
                </a:solidFill>
                <a:latin typeface="Arial" pitchFamily="34" charset="0"/>
                <a:ea typeface="MS PGothic" pitchFamily="34" charset="-128"/>
              </a:defRPr>
            </a:lvl9pPr>
          </a:lstStyle>
          <a:p>
            <a:pPr eaLnBrk="1" hangingPunct="1"/>
            <a:endParaRPr lang="en-US" sz="1700" dirty="0"/>
          </a:p>
        </p:txBody>
      </p:sp>
      <p:sp>
        <p:nvSpPr>
          <p:cNvPr id="2075" name="TextBox 7"/>
          <p:cNvSpPr txBox="1">
            <a:spLocks noChangeArrowheads="1"/>
          </p:cNvSpPr>
          <p:nvPr/>
        </p:nvSpPr>
        <p:spPr bwMode="auto">
          <a:xfrm>
            <a:off x="9781331" y="10230805"/>
            <a:ext cx="8182773" cy="64479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76197" tIns="38098" rIns="76197" bIns="38098">
            <a:spAutoFit/>
          </a:bodyPr>
          <a:lstStyle>
            <a:lvl1pPr eaLnBrk="0" hangingPunct="0">
              <a:defRPr sz="8600">
                <a:solidFill>
                  <a:schemeClr val="tx1"/>
                </a:solidFill>
                <a:latin typeface="Arial" pitchFamily="34" charset="0"/>
                <a:ea typeface="MS PGothic" pitchFamily="34" charset="-128"/>
              </a:defRPr>
            </a:lvl1pPr>
            <a:lvl2pPr marL="742950" indent="-285750" eaLnBrk="0" hangingPunct="0">
              <a:defRPr sz="8600">
                <a:solidFill>
                  <a:schemeClr val="tx1"/>
                </a:solidFill>
                <a:latin typeface="Arial" pitchFamily="34" charset="0"/>
                <a:ea typeface="MS PGothic" pitchFamily="34" charset="-128"/>
              </a:defRPr>
            </a:lvl2pPr>
            <a:lvl3pPr marL="1143000" indent="-228600" eaLnBrk="0" hangingPunct="0">
              <a:defRPr sz="8600">
                <a:solidFill>
                  <a:schemeClr val="tx1"/>
                </a:solidFill>
                <a:latin typeface="Arial" pitchFamily="34" charset="0"/>
                <a:ea typeface="MS PGothic" pitchFamily="34" charset="-128"/>
              </a:defRPr>
            </a:lvl3pPr>
            <a:lvl4pPr marL="1600200" indent="-228600" eaLnBrk="0" hangingPunct="0">
              <a:defRPr sz="8600">
                <a:solidFill>
                  <a:schemeClr val="tx1"/>
                </a:solidFill>
                <a:latin typeface="Arial" pitchFamily="34" charset="0"/>
                <a:ea typeface="MS PGothic" pitchFamily="34" charset="-128"/>
              </a:defRPr>
            </a:lvl4pPr>
            <a:lvl5pPr marL="2057400" indent="-228600" eaLnBrk="0" hangingPunct="0">
              <a:defRPr sz="8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8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8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8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8600">
                <a:solidFill>
                  <a:schemeClr val="tx1"/>
                </a:solidFill>
                <a:latin typeface="Arial" pitchFamily="34" charset="0"/>
                <a:ea typeface="MS PGothic" pitchFamily="34" charset="-128"/>
              </a:defRPr>
            </a:lvl9pPr>
          </a:lstStyle>
          <a:p>
            <a:pPr indent="-317487">
              <a:defRPr/>
            </a:pPr>
            <a:r>
              <a:rPr lang="en-US" sz="2300" dirty="0">
                <a:latin typeface="Arial" pitchFamily="-108" charset="0"/>
                <a:ea typeface="ＭＳ Ｐゴシック" pitchFamily="-108" charset="-128"/>
                <a:cs typeface="ＭＳ Ｐゴシック" pitchFamily="-108" charset="-128"/>
              </a:rPr>
              <a:t>I interned at a company called 4Property, a real estate-focused holding company that specializes in all elements of the Irish real estate market, from marketing and property valuation to data collection and trend analysis.</a:t>
            </a:r>
          </a:p>
          <a:p>
            <a:pPr indent="-317487">
              <a:defRPr/>
            </a:pPr>
            <a:endParaRPr lang="en-US" sz="2300" dirty="0">
              <a:latin typeface="Arial" pitchFamily="-108" charset="0"/>
              <a:ea typeface="ＭＳ Ｐゴシック" pitchFamily="-108" charset="-128"/>
              <a:cs typeface="ＭＳ Ｐゴシック" pitchFamily="-108" charset="-128"/>
            </a:endParaRPr>
          </a:p>
          <a:p>
            <a:pPr indent="-317487">
              <a:defRPr/>
            </a:pPr>
            <a:r>
              <a:rPr lang="en-US" sz="2300" dirty="0">
                <a:latin typeface="Arial" pitchFamily="-108" charset="0"/>
                <a:ea typeface="ＭＳ Ｐゴシック" pitchFamily="-108" charset="-128"/>
                <a:cs typeface="ＭＳ Ｐゴシック" pitchFamily="-108" charset="-128"/>
              </a:rPr>
              <a:t>My day-to-day responsibilities varied, but often involved research, website design, and customer support for each of the holding company’s business units. I worked directly with the CEO and alongside several other interns, two of whom also stayed at UCD.</a:t>
            </a:r>
          </a:p>
          <a:p>
            <a:pPr indent="-317487">
              <a:defRPr/>
            </a:pPr>
            <a:endParaRPr lang="en-US" sz="2300" dirty="0">
              <a:latin typeface="Arial" pitchFamily="-108" charset="0"/>
              <a:ea typeface="ＭＳ Ｐゴシック" pitchFamily="-108" charset="-128"/>
              <a:cs typeface="ＭＳ Ｐゴシック" pitchFamily="-108" charset="-128"/>
            </a:endParaRPr>
          </a:p>
          <a:p>
            <a:pPr indent="-317487">
              <a:defRPr/>
            </a:pPr>
            <a:r>
              <a:rPr lang="en-US" sz="2300" dirty="0">
                <a:latin typeface="Arial" pitchFamily="-108" charset="0"/>
                <a:ea typeface="ＭＳ Ｐゴシック" pitchFamily="-108" charset="-128"/>
                <a:cs typeface="ＭＳ Ｐゴシック" pitchFamily="-108" charset="-128"/>
              </a:rPr>
              <a:t>Of note, 4Property is located on Baggot Street Lower in Dublin 2. This meant I was about a 25 minute bus ride from UCD’s campus and just a short walk from landmarks like St. Stephen’s Green and Grafton Street, putting me in a prime location for lunch hour explorations. I was also fortunate to work near fellow students, so we often commuted together and met up for lunch.</a:t>
            </a:r>
          </a:p>
        </p:txBody>
      </p:sp>
      <p:sp>
        <p:nvSpPr>
          <p:cNvPr id="2" name="Rectangle 1"/>
          <p:cNvSpPr/>
          <p:nvPr/>
        </p:nvSpPr>
        <p:spPr>
          <a:xfrm>
            <a:off x="865895" y="10230805"/>
            <a:ext cx="8070856" cy="12111004"/>
          </a:xfrm>
          <a:prstGeom prst="rect">
            <a:avLst/>
          </a:prstGeom>
        </p:spPr>
        <p:txBody>
          <a:bodyPr wrap="square" lIns="76197" tIns="38098" rIns="76197" bIns="38098">
            <a:spAutoFit/>
          </a:bodyPr>
          <a:lstStyle/>
          <a:p>
            <a:r>
              <a:rPr lang="en-US" sz="2300" b="1" dirty="0"/>
              <a:t>ANOP 315: Guinness to Globalization</a:t>
            </a:r>
          </a:p>
          <a:p>
            <a:endParaRPr lang="en-US" sz="2300" dirty="0"/>
          </a:p>
          <a:p>
            <a:r>
              <a:rPr lang="en-US" sz="2300" dirty="0"/>
              <a:t>ANOP 315 discussed the history of Ireland with a concentration on operations and supply chain management. Our studies focused on eight monumental eras spanning from the Pre-Industrial Period to Brexit and the 21</a:t>
            </a:r>
            <a:r>
              <a:rPr lang="en-US" sz="2300" baseline="30000" dirty="0"/>
              <a:t>st</a:t>
            </a:r>
            <a:r>
              <a:rPr lang="en-US" sz="2300" dirty="0"/>
              <a:t> Century. Outside of the classroom, the course was supplemented with experiential learning with weekly museum visits to the Jeanie Johnston Famine Memorial, The National Museum of Ireland, the Guinness Storehouse, and many others.</a:t>
            </a:r>
          </a:p>
          <a:p>
            <a:endParaRPr lang="en-US" sz="2300" dirty="0"/>
          </a:p>
          <a:p>
            <a:r>
              <a:rPr lang="en-US" sz="2300" dirty="0"/>
              <a:t>Each week, we were required to produce 1–2 page reports on certain time periods, connecting them to our internship and the field trip that week. We also did several case studies to better understand supply chain management in the 21</a:t>
            </a:r>
            <a:r>
              <a:rPr lang="en-US" sz="2300" baseline="30000" dirty="0"/>
              <a:t>st</a:t>
            </a:r>
            <a:r>
              <a:rPr lang="en-US" sz="2300" dirty="0"/>
              <a:t> century. At the end of the trip, we completed a 10 page paper culminating the history of Ireland and our experience as a whole.</a:t>
            </a:r>
          </a:p>
          <a:p>
            <a:endParaRPr lang="en-US" sz="2300" dirty="0"/>
          </a:p>
          <a:p>
            <a:r>
              <a:rPr lang="en-US" sz="2300" b="1" dirty="0"/>
              <a:t>MGMT 290: Global/Society/Culture</a:t>
            </a:r>
          </a:p>
          <a:p>
            <a:endParaRPr lang="en-US" sz="2300" dirty="0"/>
          </a:p>
          <a:p>
            <a:r>
              <a:rPr lang="en-US" sz="2300" dirty="0"/>
              <a:t>MGMT 290 explored management in Ireland through individual eight-week internships. As students, we pursued internships across many fields and in various parts of Dublin. The course was enhanced with weekend trips throughout Ireland, including to the Cliffs of Moher, the Aran Islands, Blarney Castle, and Northern Ireland to name a few.</a:t>
            </a:r>
          </a:p>
          <a:p>
            <a:r>
              <a:rPr lang="en-US" sz="2300" dirty="0"/>
              <a:t> </a:t>
            </a:r>
          </a:p>
          <a:p>
            <a:r>
              <a:rPr lang="en-US" sz="2300" dirty="0"/>
              <a:t>For this class, we were asked to write weekly blogs summarizing our internships, field trips, and weekend explorations. We also acquired several LinkedIn learning certificates to enhance our global leadership and management skills.</a:t>
            </a:r>
          </a:p>
          <a:p>
            <a:endParaRPr lang="en-US" sz="2300" dirty="0"/>
          </a:p>
        </p:txBody>
      </p:sp>
      <p:sp>
        <p:nvSpPr>
          <p:cNvPr id="31" name="Rectangle 167"/>
          <p:cNvSpPr>
            <a:spLocks noChangeArrowheads="1"/>
          </p:cNvSpPr>
          <p:nvPr/>
        </p:nvSpPr>
        <p:spPr bwMode="auto">
          <a:xfrm>
            <a:off x="831686" y="8908413"/>
            <a:ext cx="8152100" cy="757904"/>
          </a:xfrm>
          <a:prstGeom prst="rect">
            <a:avLst/>
          </a:prstGeom>
          <a:solidFill>
            <a:schemeClr val="tx2"/>
          </a:solidFill>
          <a:ln w="9525">
            <a:solidFill>
              <a:schemeClr val="tx1"/>
            </a:solidFill>
            <a:miter lim="800000"/>
            <a:headEnd/>
            <a:tailEnd/>
          </a:ln>
        </p:spPr>
        <p:txBody>
          <a:bodyPr wrap="none" lIns="114295" tIns="57148" rIns="114295" bIns="57148" anchor="ctr"/>
          <a:lstStyle/>
          <a:p>
            <a:pPr algn="ctr" defTabSz="3135187"/>
            <a:r>
              <a:rPr lang="en-US" sz="4800" b="1" dirty="0">
                <a:solidFill>
                  <a:schemeClr val="bg1"/>
                </a:solidFill>
              </a:rPr>
              <a:t>Course Work</a:t>
            </a:r>
          </a:p>
        </p:txBody>
      </p:sp>
      <p:sp>
        <p:nvSpPr>
          <p:cNvPr id="3" name="Rectangle 2"/>
          <p:cNvSpPr/>
          <p:nvPr/>
        </p:nvSpPr>
        <p:spPr>
          <a:xfrm>
            <a:off x="682016" y="6732931"/>
            <a:ext cx="35185459" cy="1409356"/>
          </a:xfrm>
          <a:prstGeom prst="rect">
            <a:avLst/>
          </a:prstGeom>
        </p:spPr>
        <p:txBody>
          <a:bodyPr wrap="square" lIns="76197" tIns="38098" rIns="76197" bIns="38098">
            <a:spAutoFit/>
          </a:bodyPr>
          <a:lstStyle/>
          <a:p>
            <a:pPr algn="just" eaLnBrk="1" hangingPunct="1">
              <a:lnSpc>
                <a:spcPct val="130000"/>
              </a:lnSpc>
            </a:pPr>
            <a:r>
              <a:rPr lang="en-US" sz="2300" dirty="0"/>
              <a:t>The Bucknell in Dublin program offered a unique blend of classroom and experiential learning, covering topics from history and culture to religion and management. Through writings and classroom discussions as well as museum visits and weekend trips, we became intimately familiar with Ireland’s history and its systems and operations today. Led by Associate Dean Ivy Kepner of the Freeman College of Management and Professor Joe </a:t>
            </a:r>
            <a:r>
              <a:rPr lang="en-US" sz="2300" dirty="0" err="1"/>
              <a:t>Wilck</a:t>
            </a:r>
            <a:r>
              <a:rPr lang="en-US" sz="2300" dirty="0"/>
              <a:t> of the Analytics &amp; Operations Management department, and with tremendous assistance from the team at Connect-123, the eight weeks spent in Ireland were some of the most rewarding of my life; I grew personally and professionally while immersing myself in a new culture alongside 28 other Bucknellians who are now some of my closest friends.</a:t>
            </a:r>
          </a:p>
        </p:txBody>
      </p:sp>
      <p:sp>
        <p:nvSpPr>
          <p:cNvPr id="37" name="Rectangle 167"/>
          <p:cNvSpPr>
            <a:spLocks noChangeArrowheads="1"/>
          </p:cNvSpPr>
          <p:nvPr/>
        </p:nvSpPr>
        <p:spPr bwMode="auto">
          <a:xfrm>
            <a:off x="27721898" y="8917819"/>
            <a:ext cx="8152100" cy="757904"/>
          </a:xfrm>
          <a:prstGeom prst="rect">
            <a:avLst/>
          </a:prstGeom>
          <a:solidFill>
            <a:schemeClr val="tx2"/>
          </a:solidFill>
          <a:ln w="9525">
            <a:solidFill>
              <a:schemeClr val="tx1"/>
            </a:solidFill>
            <a:miter lim="800000"/>
            <a:headEnd/>
            <a:tailEnd/>
          </a:ln>
        </p:spPr>
        <p:txBody>
          <a:bodyPr wrap="none" lIns="114295" tIns="57148" rIns="114295" bIns="57148" anchor="ctr"/>
          <a:lstStyle/>
          <a:p>
            <a:pPr algn="ctr" defTabSz="3135187"/>
            <a:r>
              <a:rPr lang="en-US" sz="4800" b="1" dirty="0">
                <a:solidFill>
                  <a:schemeClr val="bg1"/>
                </a:solidFill>
              </a:rPr>
              <a:t>Exploration</a:t>
            </a:r>
          </a:p>
        </p:txBody>
      </p:sp>
      <p:sp>
        <p:nvSpPr>
          <p:cNvPr id="38" name="Rectangle 167"/>
          <p:cNvSpPr>
            <a:spLocks noChangeArrowheads="1"/>
          </p:cNvSpPr>
          <p:nvPr/>
        </p:nvSpPr>
        <p:spPr bwMode="auto">
          <a:xfrm>
            <a:off x="18724008" y="8903705"/>
            <a:ext cx="8152100" cy="757904"/>
          </a:xfrm>
          <a:prstGeom prst="rect">
            <a:avLst/>
          </a:prstGeom>
          <a:solidFill>
            <a:schemeClr val="tx2"/>
          </a:solidFill>
          <a:ln w="9525">
            <a:solidFill>
              <a:schemeClr val="tx1"/>
            </a:solidFill>
            <a:miter lim="800000"/>
            <a:headEnd/>
            <a:tailEnd/>
          </a:ln>
        </p:spPr>
        <p:txBody>
          <a:bodyPr wrap="none" lIns="114295" tIns="57148" rIns="114295" bIns="57148" anchor="ctr"/>
          <a:lstStyle/>
          <a:p>
            <a:pPr algn="ctr" defTabSz="3135187"/>
            <a:r>
              <a:rPr lang="en-US" sz="4800" b="1" dirty="0">
                <a:solidFill>
                  <a:schemeClr val="bg1"/>
                </a:solidFill>
              </a:rPr>
              <a:t>Cultural Events</a:t>
            </a:r>
          </a:p>
        </p:txBody>
      </p:sp>
      <p:sp>
        <p:nvSpPr>
          <p:cNvPr id="39" name="Rectangle 167"/>
          <p:cNvSpPr>
            <a:spLocks noChangeArrowheads="1"/>
          </p:cNvSpPr>
          <p:nvPr/>
        </p:nvSpPr>
        <p:spPr bwMode="auto">
          <a:xfrm>
            <a:off x="9796668" y="8913110"/>
            <a:ext cx="8152100" cy="757904"/>
          </a:xfrm>
          <a:prstGeom prst="rect">
            <a:avLst/>
          </a:prstGeom>
          <a:solidFill>
            <a:schemeClr val="tx2"/>
          </a:solidFill>
          <a:ln w="9525">
            <a:solidFill>
              <a:schemeClr val="tx1"/>
            </a:solidFill>
            <a:miter lim="800000"/>
            <a:headEnd/>
            <a:tailEnd/>
          </a:ln>
        </p:spPr>
        <p:txBody>
          <a:bodyPr wrap="none" lIns="114295" tIns="57148" rIns="114295" bIns="57148" anchor="ctr"/>
          <a:lstStyle/>
          <a:p>
            <a:pPr algn="ctr" defTabSz="3135187"/>
            <a:r>
              <a:rPr lang="en-US" sz="4800" b="1" dirty="0">
                <a:solidFill>
                  <a:schemeClr val="bg1"/>
                </a:solidFill>
              </a:rPr>
              <a:t>Internship</a:t>
            </a:r>
          </a:p>
        </p:txBody>
      </p:sp>
      <p:sp>
        <p:nvSpPr>
          <p:cNvPr id="6" name="Rectangle 5"/>
          <p:cNvSpPr/>
          <p:nvPr/>
        </p:nvSpPr>
        <p:spPr>
          <a:xfrm>
            <a:off x="18724008" y="10230805"/>
            <a:ext cx="8137146" cy="2554541"/>
          </a:xfrm>
          <a:prstGeom prst="rect">
            <a:avLst/>
          </a:prstGeom>
        </p:spPr>
        <p:txBody>
          <a:bodyPr wrap="square" lIns="76197" tIns="38098" rIns="76197" bIns="38098">
            <a:spAutoFit/>
          </a:bodyPr>
          <a:lstStyle/>
          <a:p>
            <a:r>
              <a:rPr lang="en-US" sz="2300" dirty="0"/>
              <a:t>To better understand Irish culture, we supplemented our classroom learning with weekend trips around Ireland and visits to various museums each Monday. In total, we toured six museums, attended four program-wide dinners, played two famous Gaelic sports, explored countless castles, and visited 22 locations.</a:t>
            </a:r>
          </a:p>
          <a:p>
            <a:endParaRPr lang="en-US" sz="2300" dirty="0"/>
          </a:p>
        </p:txBody>
      </p:sp>
      <p:sp>
        <p:nvSpPr>
          <p:cNvPr id="10" name="Rectangle 9"/>
          <p:cNvSpPr/>
          <p:nvPr/>
        </p:nvSpPr>
        <p:spPr>
          <a:xfrm>
            <a:off x="27719415" y="18062059"/>
            <a:ext cx="8081234" cy="2554541"/>
          </a:xfrm>
          <a:prstGeom prst="rect">
            <a:avLst/>
          </a:prstGeom>
        </p:spPr>
        <p:txBody>
          <a:bodyPr wrap="square" lIns="76197" tIns="38098" rIns="76197" bIns="38098">
            <a:spAutoFit/>
          </a:bodyPr>
          <a:lstStyle/>
          <a:p>
            <a:r>
              <a:rPr lang="en-US" sz="2300" dirty="0"/>
              <a:t>During our free weekend, a group of us booked a trip to Amsterdam. The convenience of travel between countries in the European Union made the trip pretty seamless and allowed us to spend as much time in the Netherlands as possible. Some favorites from the weekend include a visit to the Anne Frank Museum, a canal tour, and the Heineken Experience.</a:t>
            </a:r>
          </a:p>
        </p:txBody>
      </p:sp>
      <p:pic>
        <p:nvPicPr>
          <p:cNvPr id="26"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82016" y="2472252"/>
            <a:ext cx="3965773" cy="17922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06873" y="1648003"/>
            <a:ext cx="2071350" cy="2706624"/>
          </a:xfrm>
          <a:prstGeom prst="rect">
            <a:avLst/>
          </a:prstGeom>
        </p:spPr>
      </p:pic>
      <p:pic>
        <p:nvPicPr>
          <p:cNvPr id="11" name="Picture 10" descr="A castle with a tower and trees&#10;&#10;Description automatically generated">
            <a:extLst>
              <a:ext uri="{FF2B5EF4-FFF2-40B4-BE49-F238E27FC236}">
                <a16:creationId xmlns:a16="http://schemas.microsoft.com/office/drawing/2014/main" id="{25426308-EA6A-2CDB-311C-33791CF870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126891" y="22670226"/>
            <a:ext cx="4577609" cy="3433207"/>
          </a:xfrm>
          <a:prstGeom prst="rect">
            <a:avLst/>
          </a:prstGeom>
        </p:spPr>
      </p:pic>
      <p:pic>
        <p:nvPicPr>
          <p:cNvPr id="13" name="Picture 12" descr="A high angle view of a building&#10;&#10;Description automatically generated">
            <a:extLst>
              <a:ext uri="{FF2B5EF4-FFF2-40B4-BE49-F238E27FC236}">
                <a16:creationId xmlns:a16="http://schemas.microsoft.com/office/drawing/2014/main" id="{5501F15C-2511-CA7E-6462-3203CA3BB8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294388" y="22659158"/>
            <a:ext cx="4572058" cy="3429044"/>
          </a:xfrm>
          <a:prstGeom prst="rect">
            <a:avLst/>
          </a:prstGeom>
        </p:spPr>
      </p:pic>
      <p:pic>
        <p:nvPicPr>
          <p:cNvPr id="15" name="Picture 14" descr="A building with a person standing in front of it&#10;&#10;Description automatically generated">
            <a:extLst>
              <a:ext uri="{FF2B5EF4-FFF2-40B4-BE49-F238E27FC236}">
                <a16:creationId xmlns:a16="http://schemas.microsoft.com/office/drawing/2014/main" id="{8FA1EF65-CF6A-9535-44F3-C33F40BC9A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9626016" y="19937281"/>
            <a:ext cx="7682775" cy="5762081"/>
          </a:xfrm>
          <a:prstGeom prst="rect">
            <a:avLst/>
          </a:prstGeom>
        </p:spPr>
      </p:pic>
      <p:pic>
        <p:nvPicPr>
          <p:cNvPr id="1026" name="Picture 2" descr="4Property - Real Estate Property Portal ...">
            <a:extLst>
              <a:ext uri="{FF2B5EF4-FFF2-40B4-BE49-F238E27FC236}">
                <a16:creationId xmlns:a16="http://schemas.microsoft.com/office/drawing/2014/main" id="{552F21B7-8FBF-5336-F7A3-A0E0ACA168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73279" y="16896185"/>
            <a:ext cx="4782807" cy="15394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liff and flowers by the ocean&#10;&#10;Description automatically generated">
            <a:extLst>
              <a:ext uri="{FF2B5EF4-FFF2-40B4-BE49-F238E27FC236}">
                <a16:creationId xmlns:a16="http://schemas.microsoft.com/office/drawing/2014/main" id="{766B1667-7302-D8A0-CB91-00ECF358A0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27215511" y="13396403"/>
            <a:ext cx="4925373" cy="3694030"/>
          </a:xfrm>
          <a:prstGeom prst="rect">
            <a:avLst/>
          </a:prstGeom>
        </p:spPr>
      </p:pic>
      <p:pic>
        <p:nvPicPr>
          <p:cNvPr id="21" name="Picture 20" descr="A rocky shore with a body of water and a blue sky&#10;&#10;Description automatically generated">
            <a:extLst>
              <a:ext uri="{FF2B5EF4-FFF2-40B4-BE49-F238E27FC236}">
                <a16:creationId xmlns:a16="http://schemas.microsoft.com/office/drawing/2014/main" id="{1B3A5EBA-C8FF-F9C3-E1FD-9132B29DFF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31313646" y="13359667"/>
            <a:ext cx="4925374" cy="3694031"/>
          </a:xfrm>
          <a:prstGeom prst="rect">
            <a:avLst/>
          </a:prstGeom>
        </p:spPr>
      </p:pic>
      <p:pic>
        <p:nvPicPr>
          <p:cNvPr id="23" name="Picture 22" descr="A building next to a body of water&#10;&#10;Description automatically generated">
            <a:extLst>
              <a:ext uri="{FF2B5EF4-FFF2-40B4-BE49-F238E27FC236}">
                <a16:creationId xmlns:a16="http://schemas.microsoft.com/office/drawing/2014/main" id="{302A48DC-A01E-3B95-46C9-DFC62772F9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31308114" y="21593759"/>
            <a:ext cx="4969627" cy="3727219"/>
          </a:xfrm>
          <a:prstGeom prst="rect">
            <a:avLst/>
          </a:prstGeom>
        </p:spPr>
      </p:pic>
      <p:pic>
        <p:nvPicPr>
          <p:cNvPr id="25" name="Picture 24" descr="A body of water with trees and a bridge and a boat&#10;&#10;Description automatically generated">
            <a:extLst>
              <a:ext uri="{FF2B5EF4-FFF2-40B4-BE49-F238E27FC236}">
                <a16:creationId xmlns:a16="http://schemas.microsoft.com/office/drawing/2014/main" id="{069F25D6-2DF2-7A33-3BF9-076428546EC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27209980" y="21593759"/>
            <a:ext cx="4969626" cy="3727219"/>
          </a:xfrm>
          <a:prstGeom prst="rect">
            <a:avLst/>
          </a:prstGeom>
        </p:spPr>
      </p:pic>
      <p:sp>
        <p:nvSpPr>
          <p:cNvPr id="28" name="Rectangle 27">
            <a:extLst>
              <a:ext uri="{FF2B5EF4-FFF2-40B4-BE49-F238E27FC236}">
                <a16:creationId xmlns:a16="http://schemas.microsoft.com/office/drawing/2014/main" id="{FF807B4D-8E86-80DE-1683-F89D495EF01F}"/>
              </a:ext>
            </a:extLst>
          </p:cNvPr>
          <p:cNvSpPr/>
          <p:nvPr/>
        </p:nvSpPr>
        <p:spPr>
          <a:xfrm>
            <a:off x="18724008" y="18062059"/>
            <a:ext cx="8137146" cy="3616371"/>
          </a:xfrm>
          <a:prstGeom prst="rect">
            <a:avLst/>
          </a:prstGeom>
        </p:spPr>
        <p:txBody>
          <a:bodyPr wrap="square" lIns="76197" tIns="38098" rIns="76197" bIns="38098">
            <a:spAutoFit/>
          </a:bodyPr>
          <a:lstStyle/>
          <a:p>
            <a:r>
              <a:rPr lang="en-US" sz="2300" dirty="0"/>
              <a:t>Our visit to Northern Ireland was particularly educational. We did a Black Taxi Tour through Belfast, which took us to some of the most important historical sites from a period that’s now known as “The Troubles.” Most notably, we saw (and signed!) the peace walls that still separate the Catholic population from the Protestant population.</a:t>
            </a:r>
          </a:p>
          <a:p>
            <a:endParaRPr lang="en-US" sz="2300" dirty="0"/>
          </a:p>
          <a:p>
            <a:r>
              <a:rPr lang="en-US" sz="2300" dirty="0"/>
              <a:t>We also crossed the Carrick-a-Rede Bridge and toured Giant’s Causeway, both of which were favorites from the entire trip.</a:t>
            </a:r>
          </a:p>
        </p:txBody>
      </p:sp>
      <p:pic>
        <p:nvPicPr>
          <p:cNvPr id="30" name="Picture 29" descr="A person taking a picture of a bridge over a cliff&#10;&#10;Description automatically generated">
            <a:extLst>
              <a:ext uri="{FF2B5EF4-FFF2-40B4-BE49-F238E27FC236}">
                <a16:creationId xmlns:a16="http://schemas.microsoft.com/office/drawing/2014/main" id="{56263CFD-F207-2332-D144-DB6EBB7AD4A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400000">
            <a:off x="18089718" y="22471006"/>
            <a:ext cx="5073797" cy="3805348"/>
          </a:xfrm>
          <a:prstGeom prst="rect">
            <a:avLst/>
          </a:prstGeom>
        </p:spPr>
      </p:pic>
      <p:pic>
        <p:nvPicPr>
          <p:cNvPr id="33" name="Picture 32" descr="A group of people walking on a rocky path&#10;&#10;Description automatically generated">
            <a:extLst>
              <a:ext uri="{FF2B5EF4-FFF2-40B4-BE49-F238E27FC236}">
                <a16:creationId xmlns:a16="http://schemas.microsoft.com/office/drawing/2014/main" id="{54A02566-7614-A172-CDB2-06E0B79D319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5400000">
            <a:off x="22367889" y="22471006"/>
            <a:ext cx="5073798" cy="3805349"/>
          </a:xfrm>
          <a:prstGeom prst="rect">
            <a:avLst/>
          </a:prstGeom>
        </p:spPr>
      </p:pic>
      <p:pic>
        <p:nvPicPr>
          <p:cNvPr id="35" name="Picture 34" descr="A stone building with a tower&#10;&#10;Description automatically generated">
            <a:extLst>
              <a:ext uri="{FF2B5EF4-FFF2-40B4-BE49-F238E27FC236}">
                <a16:creationId xmlns:a16="http://schemas.microsoft.com/office/drawing/2014/main" id="{7FA4E8A4-B1E7-079D-41EB-8989B500B9F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8077164" y="13266346"/>
            <a:ext cx="5174227" cy="3880671"/>
          </a:xfrm>
          <a:prstGeom prst="rect">
            <a:avLst/>
          </a:prstGeom>
        </p:spPr>
      </p:pic>
      <p:pic>
        <p:nvPicPr>
          <p:cNvPr id="40" name="Picture 39" descr="People standing in a stone building&#10;&#10;Description automatically generated">
            <a:extLst>
              <a:ext uri="{FF2B5EF4-FFF2-40B4-BE49-F238E27FC236}">
                <a16:creationId xmlns:a16="http://schemas.microsoft.com/office/drawing/2014/main" id="{94B2FCC4-EBD3-088D-3AE2-F32CFD94D7E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22361938" y="13252457"/>
            <a:ext cx="5174228" cy="3880671"/>
          </a:xfrm>
          <a:prstGeom prst="rect">
            <a:avLst/>
          </a:prstGeom>
        </p:spPr>
      </p:pic>
    </p:spTree>
  </p:cSld>
  <p:clrMapOvr>
    <a:masterClrMapping/>
  </p:clrMapOvr>
</p:sld>
</file>

<file path=ppt/theme/theme1.xml><?xml version="1.0" encoding="utf-8"?>
<a:theme xmlns:a="http://schemas.openxmlformats.org/drawingml/2006/main" name="Default Design">
  <a:themeElements>
    <a:clrScheme name="Bucknell Brand Colors">
      <a:dk1>
        <a:sysClr val="windowText" lastClr="000000"/>
      </a:dk1>
      <a:lt1>
        <a:srgbClr val="FFFFFF"/>
      </a:lt1>
      <a:dk2>
        <a:srgbClr val="003865"/>
      </a:dk2>
      <a:lt2>
        <a:srgbClr val="D9D9D6"/>
      </a:lt2>
      <a:accent1>
        <a:srgbClr val="E87722"/>
      </a:accent1>
      <a:accent2>
        <a:srgbClr val="FFA300"/>
      </a:accent2>
      <a:accent3>
        <a:srgbClr val="0082BA"/>
      </a:accent3>
      <a:accent4>
        <a:srgbClr val="59CBE8"/>
      </a:accent4>
      <a:accent5>
        <a:srgbClr val="A7A8AA"/>
      </a:accent5>
      <a:accent6>
        <a:srgbClr val="E87722"/>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8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86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4621</TotalTime>
  <Words>845</Words>
  <Application>Microsoft Macintosh PowerPoint</Application>
  <PresentationFormat>Custom</PresentationFormat>
  <Paragraphs>31</Paragraphs>
  <Slides>1</Slides>
  <Notes>1</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vt:i4>
      </vt:variant>
    </vt:vector>
  </HeadingPairs>
  <TitlesOfParts>
    <vt:vector size="3" baseType="lpstr">
      <vt:lpstr>Arial</vt:lpstr>
      <vt:lpstr>Default Design</vt:lpstr>
      <vt:lpstr>PowerPoint Presentation</vt:lpstr>
    </vt:vector>
  </TitlesOfParts>
  <Company>University of Northern Colorado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susan.keenan</dc:creator>
  <cp:lastModifiedBy>Margaret Williams</cp:lastModifiedBy>
  <cp:revision>78</cp:revision>
  <dcterms:created xsi:type="dcterms:W3CDTF">2010-07-16T15:47:09Z</dcterms:created>
  <dcterms:modified xsi:type="dcterms:W3CDTF">2024-07-31T04:54:42Z</dcterms:modified>
</cp:coreProperties>
</file>