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6576000" cy="27432000"/>
  <p:notesSz cx="32461200" cy="43434000"/>
  <p:defaultTextStyle>
    <a:defPPr>
      <a:defRPr lang="en-US"/>
    </a:defPPr>
    <a:lvl1pPr algn="l" rtl="0" fontAlgn="base">
      <a:spcBef>
        <a:spcPct val="0"/>
      </a:spcBef>
      <a:spcAft>
        <a:spcPct val="0"/>
      </a:spcAft>
      <a:defRPr sz="7200" kern="1200">
        <a:solidFill>
          <a:schemeClr val="tx1"/>
        </a:solidFill>
        <a:latin typeface="Arial" pitchFamily="34" charset="0"/>
        <a:ea typeface="MS PGothic" pitchFamily="34" charset="-128"/>
        <a:cs typeface="+mn-cs"/>
      </a:defRPr>
    </a:lvl1pPr>
    <a:lvl2pPr marL="380985" algn="l" rtl="0" fontAlgn="base">
      <a:spcBef>
        <a:spcPct val="0"/>
      </a:spcBef>
      <a:spcAft>
        <a:spcPct val="0"/>
      </a:spcAft>
      <a:defRPr sz="7200" kern="1200">
        <a:solidFill>
          <a:schemeClr val="tx1"/>
        </a:solidFill>
        <a:latin typeface="Arial" pitchFamily="34" charset="0"/>
        <a:ea typeface="MS PGothic" pitchFamily="34" charset="-128"/>
        <a:cs typeface="+mn-cs"/>
      </a:defRPr>
    </a:lvl2pPr>
    <a:lvl3pPr marL="761970" algn="l" rtl="0" fontAlgn="base">
      <a:spcBef>
        <a:spcPct val="0"/>
      </a:spcBef>
      <a:spcAft>
        <a:spcPct val="0"/>
      </a:spcAft>
      <a:defRPr sz="7200" kern="1200">
        <a:solidFill>
          <a:schemeClr val="tx1"/>
        </a:solidFill>
        <a:latin typeface="Arial" pitchFamily="34" charset="0"/>
        <a:ea typeface="MS PGothic" pitchFamily="34" charset="-128"/>
        <a:cs typeface="+mn-cs"/>
      </a:defRPr>
    </a:lvl3pPr>
    <a:lvl4pPr marL="1142954" algn="l" rtl="0" fontAlgn="base">
      <a:spcBef>
        <a:spcPct val="0"/>
      </a:spcBef>
      <a:spcAft>
        <a:spcPct val="0"/>
      </a:spcAft>
      <a:defRPr sz="7200" kern="1200">
        <a:solidFill>
          <a:schemeClr val="tx1"/>
        </a:solidFill>
        <a:latin typeface="Arial" pitchFamily="34" charset="0"/>
        <a:ea typeface="MS PGothic" pitchFamily="34" charset="-128"/>
        <a:cs typeface="+mn-cs"/>
      </a:defRPr>
    </a:lvl4pPr>
    <a:lvl5pPr marL="1523939" algn="l" rtl="0" fontAlgn="base">
      <a:spcBef>
        <a:spcPct val="0"/>
      </a:spcBef>
      <a:spcAft>
        <a:spcPct val="0"/>
      </a:spcAft>
      <a:defRPr sz="7200" kern="1200">
        <a:solidFill>
          <a:schemeClr val="tx1"/>
        </a:solidFill>
        <a:latin typeface="Arial" pitchFamily="34" charset="0"/>
        <a:ea typeface="MS PGothic" pitchFamily="34" charset="-128"/>
        <a:cs typeface="+mn-cs"/>
      </a:defRPr>
    </a:lvl5pPr>
    <a:lvl6pPr marL="1904924" algn="l" defTabSz="761970" rtl="0" eaLnBrk="1" latinLnBrk="0" hangingPunct="1">
      <a:defRPr sz="7200" kern="1200">
        <a:solidFill>
          <a:schemeClr val="tx1"/>
        </a:solidFill>
        <a:latin typeface="Arial" pitchFamily="34" charset="0"/>
        <a:ea typeface="MS PGothic" pitchFamily="34" charset="-128"/>
        <a:cs typeface="+mn-cs"/>
      </a:defRPr>
    </a:lvl6pPr>
    <a:lvl7pPr marL="2285909" algn="l" defTabSz="761970" rtl="0" eaLnBrk="1" latinLnBrk="0" hangingPunct="1">
      <a:defRPr sz="7200" kern="1200">
        <a:solidFill>
          <a:schemeClr val="tx1"/>
        </a:solidFill>
        <a:latin typeface="Arial" pitchFamily="34" charset="0"/>
        <a:ea typeface="MS PGothic" pitchFamily="34" charset="-128"/>
        <a:cs typeface="+mn-cs"/>
      </a:defRPr>
    </a:lvl7pPr>
    <a:lvl8pPr marL="2666893" algn="l" defTabSz="761970" rtl="0" eaLnBrk="1" latinLnBrk="0" hangingPunct="1">
      <a:defRPr sz="7200" kern="1200">
        <a:solidFill>
          <a:schemeClr val="tx1"/>
        </a:solidFill>
        <a:latin typeface="Arial" pitchFamily="34" charset="0"/>
        <a:ea typeface="MS PGothic" pitchFamily="34" charset="-128"/>
        <a:cs typeface="+mn-cs"/>
      </a:defRPr>
    </a:lvl8pPr>
    <a:lvl9pPr marL="3047878" algn="l" defTabSz="761970" rtl="0" eaLnBrk="1" latinLnBrk="0" hangingPunct="1">
      <a:defRPr sz="72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8640">
          <p15:clr>
            <a:srgbClr val="A4A3A4"/>
          </p15:clr>
        </p15:guide>
        <p15:guide id="2"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hoover"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A50021"/>
    <a:srgbClr val="3B64B5"/>
    <a:srgbClr val="0099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snapToGrid="0">
      <p:cViewPr varScale="1">
        <p:scale>
          <a:sx n="31" d="100"/>
          <a:sy n="31" d="100"/>
        </p:scale>
        <p:origin x="2504" y="232"/>
      </p:cViewPr>
      <p:guideLst>
        <p:guide orient="horz" pos="8640"/>
        <p:guide pos="115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defRPr sz="5700">
                <a:latin typeface="Arial" charset="0"/>
                <a:ea typeface="+mn-ea"/>
              </a:defRPr>
            </a:lvl1pPr>
          </a:lstStyle>
          <a:p>
            <a:pPr>
              <a:defRPr/>
            </a:pPr>
            <a:endParaRPr lang="en-US" dirty="0"/>
          </a:p>
        </p:txBody>
      </p:sp>
      <p:sp>
        <p:nvSpPr>
          <p:cNvPr id="3075" name="Rectangle 3"/>
          <p:cNvSpPr>
            <a:spLocks noGrp="1" noChangeArrowheads="1"/>
          </p:cNvSpPr>
          <p:nvPr>
            <p:ph type="dt" idx="1"/>
          </p:nvPr>
        </p:nvSpPr>
        <p:spPr bwMode="auto">
          <a:xfrm>
            <a:off x="18386425" y="0"/>
            <a:ext cx="14066838" cy="21717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lvl1pPr algn="r">
              <a:defRPr sz="5700">
                <a:latin typeface="Arial" charset="0"/>
                <a:ea typeface="+mn-ea"/>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5372100" y="3257550"/>
            <a:ext cx="21717000" cy="162877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7" name="Rectangle 5"/>
          <p:cNvSpPr>
            <a:spLocks noGrp="1" noChangeArrowheads="1"/>
          </p:cNvSpPr>
          <p:nvPr>
            <p:ph type="body" sz="quarter" idx="3"/>
          </p:nvPr>
        </p:nvSpPr>
        <p:spPr bwMode="auto">
          <a:xfrm>
            <a:off x="3246438" y="20631150"/>
            <a:ext cx="25968325" cy="19545300"/>
          </a:xfrm>
          <a:prstGeom prst="rect">
            <a:avLst/>
          </a:prstGeom>
          <a:noFill/>
          <a:ln w="9525">
            <a:noFill/>
            <a:miter lim="800000"/>
            <a:headEnd/>
            <a:tailEnd/>
          </a:ln>
          <a:effectLst/>
        </p:spPr>
        <p:txBody>
          <a:bodyPr vert="horz" wrap="square" lIns="433682" tIns="216841" rIns="433682" bIns="21684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defRPr sz="5700">
                <a:latin typeface="Arial" charset="0"/>
                <a:ea typeface="+mn-ea"/>
              </a:defRPr>
            </a:lvl1pPr>
          </a:lstStyle>
          <a:p>
            <a:pPr>
              <a:defRPr/>
            </a:pPr>
            <a:endParaRPr lang="en-US" dirty="0"/>
          </a:p>
        </p:txBody>
      </p:sp>
      <p:sp>
        <p:nvSpPr>
          <p:cNvPr id="3079" name="Rectangle 7"/>
          <p:cNvSpPr>
            <a:spLocks noGrp="1" noChangeArrowheads="1"/>
          </p:cNvSpPr>
          <p:nvPr>
            <p:ph type="sldNum" sz="quarter" idx="5"/>
          </p:nvPr>
        </p:nvSpPr>
        <p:spPr bwMode="auto">
          <a:xfrm>
            <a:off x="18386425" y="41254363"/>
            <a:ext cx="14066838" cy="2171700"/>
          </a:xfrm>
          <a:prstGeom prst="rect">
            <a:avLst/>
          </a:prstGeom>
          <a:noFill/>
          <a:ln w="9525">
            <a:noFill/>
            <a:miter lim="800000"/>
            <a:headEnd/>
            <a:tailEnd/>
          </a:ln>
          <a:effectLst/>
        </p:spPr>
        <p:txBody>
          <a:bodyPr vert="horz" wrap="square" lIns="433682" tIns="216841" rIns="433682" bIns="216841" numCol="1" anchor="b" anchorCtr="0" compatLnSpc="1">
            <a:prstTxWarp prst="textNoShape">
              <a:avLst/>
            </a:prstTxWarp>
          </a:bodyPr>
          <a:lstStyle>
            <a:lvl1pPr algn="r">
              <a:defRPr sz="5700">
                <a:latin typeface="Arial" charset="0"/>
                <a:ea typeface="ＭＳ Ｐゴシック" pitchFamily="24" charset="-128"/>
              </a:defRPr>
            </a:lvl1pPr>
          </a:lstStyle>
          <a:p>
            <a:pPr>
              <a:defRPr/>
            </a:pPr>
            <a:fld id="{B89CB6DB-ACFC-469D-AB83-07CC570B2F68}" type="slidenum">
              <a:rPr lang="en-US"/>
              <a:pPr>
                <a:defRPr/>
              </a:pPr>
              <a:t>‹#›</a:t>
            </a:fld>
            <a:endParaRPr lang="en-US" dirty="0"/>
          </a:p>
        </p:txBody>
      </p:sp>
    </p:spTree>
    <p:extLst>
      <p:ext uri="{BB962C8B-B14F-4D97-AF65-F5344CB8AC3E}">
        <p14:creationId xmlns:p14="http://schemas.microsoft.com/office/powerpoint/2010/main" val="1502936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1pPr>
    <a:lvl2pPr marL="380985"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2pPr>
    <a:lvl3pPr marL="761970"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3pPr>
    <a:lvl4pPr marL="1142954"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4pPr>
    <a:lvl5pPr marL="1523939" algn="l" rtl="0" eaLnBrk="0" fontAlgn="base" hangingPunct="0">
      <a:spcBef>
        <a:spcPct val="30000"/>
      </a:spcBef>
      <a:spcAft>
        <a:spcPct val="0"/>
      </a:spcAft>
      <a:defRPr sz="1000" kern="1200">
        <a:solidFill>
          <a:schemeClr val="tx1"/>
        </a:solidFill>
        <a:latin typeface="Arial" charset="0"/>
        <a:ea typeface="MS PGothic" pitchFamily="34" charset="-128"/>
        <a:cs typeface="+mn-cs"/>
      </a:defRPr>
    </a:lvl5pPr>
    <a:lvl6pPr marL="1904924" algn="l" defTabSz="761970" rtl="0" eaLnBrk="1" latinLnBrk="0" hangingPunct="1">
      <a:defRPr sz="1000" kern="1200">
        <a:solidFill>
          <a:schemeClr val="tx1"/>
        </a:solidFill>
        <a:latin typeface="+mn-lt"/>
        <a:ea typeface="+mn-ea"/>
        <a:cs typeface="+mn-cs"/>
      </a:defRPr>
    </a:lvl6pPr>
    <a:lvl7pPr marL="2285909" algn="l" defTabSz="761970" rtl="0" eaLnBrk="1" latinLnBrk="0" hangingPunct="1">
      <a:defRPr sz="1000" kern="1200">
        <a:solidFill>
          <a:schemeClr val="tx1"/>
        </a:solidFill>
        <a:latin typeface="+mn-lt"/>
        <a:ea typeface="+mn-ea"/>
        <a:cs typeface="+mn-cs"/>
      </a:defRPr>
    </a:lvl7pPr>
    <a:lvl8pPr marL="2666893" algn="l" defTabSz="761970" rtl="0" eaLnBrk="1" latinLnBrk="0" hangingPunct="1">
      <a:defRPr sz="1000" kern="1200">
        <a:solidFill>
          <a:schemeClr val="tx1"/>
        </a:solidFill>
        <a:latin typeface="+mn-lt"/>
        <a:ea typeface="+mn-ea"/>
        <a:cs typeface="+mn-cs"/>
      </a:defRPr>
    </a:lvl8pPr>
    <a:lvl9pPr marL="3047878" algn="l" defTabSz="76197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eaLnBrk="1" hangingPunct="1"/>
            <a:fld id="{7402A7F7-F08D-4146-84B6-E31D3CB50BC7}" type="slidenum">
              <a:rPr lang="en-US" sz="5700" smtClean="0"/>
              <a:pPr eaLnBrk="1" hangingPunct="1"/>
              <a:t>1</a:t>
            </a:fld>
            <a:endParaRPr lang="en-US" sz="5700" dirty="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936681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729" y="8522229"/>
            <a:ext cx="31088542" cy="5879042"/>
          </a:xfrm>
        </p:spPr>
        <p:txBody>
          <a:bodyPr/>
          <a:lstStyle/>
          <a:p>
            <a:r>
              <a:rPr lang="en-US"/>
              <a:t>Click to edit Master title style</a:t>
            </a:r>
          </a:p>
        </p:txBody>
      </p:sp>
      <p:sp>
        <p:nvSpPr>
          <p:cNvPr id="3" name="Subtitle 2"/>
          <p:cNvSpPr>
            <a:spLocks noGrp="1"/>
          </p:cNvSpPr>
          <p:nvPr>
            <p:ph type="subTitle" idx="1"/>
          </p:nvPr>
        </p:nvSpPr>
        <p:spPr>
          <a:xfrm>
            <a:off x="5486136" y="15544271"/>
            <a:ext cx="25603729" cy="7011458"/>
          </a:xfrm>
        </p:spPr>
        <p:txBody>
          <a:bodyPr/>
          <a:lstStyle>
            <a:lvl1pPr marL="0" indent="0" algn="ctr">
              <a:buNone/>
              <a:defRPr/>
            </a:lvl1pPr>
            <a:lvl2pPr marL="380985" indent="0" algn="ctr">
              <a:buNone/>
              <a:defRPr/>
            </a:lvl2pPr>
            <a:lvl3pPr marL="761970" indent="0" algn="ctr">
              <a:buNone/>
              <a:defRPr/>
            </a:lvl3pPr>
            <a:lvl4pPr marL="1142954" indent="0" algn="ctr">
              <a:buNone/>
              <a:defRPr/>
            </a:lvl4pPr>
            <a:lvl5pPr marL="1523939" indent="0" algn="ctr">
              <a:buNone/>
              <a:defRPr/>
            </a:lvl5pPr>
            <a:lvl6pPr marL="1904924" indent="0" algn="ctr">
              <a:buNone/>
              <a:defRPr/>
            </a:lvl6pPr>
            <a:lvl7pPr marL="2285909" indent="0" algn="ctr">
              <a:buNone/>
              <a:defRPr/>
            </a:lvl7pPr>
            <a:lvl8pPr marL="2666893" indent="0" algn="ctr">
              <a:buNone/>
              <a:defRPr/>
            </a:lvl8pPr>
            <a:lvl9pPr marL="30478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21EB908-52F4-439F-9CE2-AA78911BBA50}" type="slidenum">
              <a:rPr lang="en-US"/>
              <a:pPr>
                <a:defRPr/>
              </a:pPr>
              <a:t>‹#›</a:t>
            </a:fld>
            <a:endParaRPr lang="en-US" dirty="0"/>
          </a:p>
        </p:txBody>
      </p:sp>
    </p:spTree>
    <p:extLst>
      <p:ext uri="{BB962C8B-B14F-4D97-AF65-F5344CB8AC3E}">
        <p14:creationId xmlns:p14="http://schemas.microsoft.com/office/powerpoint/2010/main" val="349299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C19DEEC-ADD7-4D0C-963E-3784A52EA727}" type="slidenum">
              <a:rPr lang="en-US"/>
              <a:pPr>
                <a:defRPr/>
              </a:pPr>
              <a:t>‹#›</a:t>
            </a:fld>
            <a:endParaRPr lang="en-US" dirty="0"/>
          </a:p>
        </p:txBody>
      </p:sp>
    </p:spTree>
    <p:extLst>
      <p:ext uri="{BB962C8B-B14F-4D97-AF65-F5344CB8AC3E}">
        <p14:creationId xmlns:p14="http://schemas.microsoft.com/office/powerpoint/2010/main" val="285671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866" y="1098021"/>
            <a:ext cx="8229864" cy="2340636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271" y="1098021"/>
            <a:ext cx="24562594" cy="234063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FC3BA87-14F3-494B-A412-6CED99348EE5}" type="slidenum">
              <a:rPr lang="en-US"/>
              <a:pPr>
                <a:defRPr/>
              </a:pPr>
              <a:t>‹#›</a:t>
            </a:fld>
            <a:endParaRPr lang="en-US" dirty="0"/>
          </a:p>
        </p:txBody>
      </p:sp>
    </p:spTree>
    <p:extLst>
      <p:ext uri="{BB962C8B-B14F-4D97-AF65-F5344CB8AC3E}">
        <p14:creationId xmlns:p14="http://schemas.microsoft.com/office/powerpoint/2010/main" val="221320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109EF24-523E-45F7-9CB5-B1CDA2243563}" type="slidenum">
              <a:rPr lang="en-US"/>
              <a:pPr>
                <a:defRPr/>
              </a:pPr>
              <a:t>‹#›</a:t>
            </a:fld>
            <a:endParaRPr lang="en-US" dirty="0"/>
          </a:p>
        </p:txBody>
      </p:sp>
    </p:spTree>
    <p:extLst>
      <p:ext uri="{BB962C8B-B14F-4D97-AF65-F5344CB8AC3E}">
        <p14:creationId xmlns:p14="http://schemas.microsoft.com/office/powerpoint/2010/main" val="1436760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0" y="17627865"/>
            <a:ext cx="31089865" cy="5447771"/>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2889250" y="11627115"/>
            <a:ext cx="31089865" cy="6000750"/>
          </a:xfrm>
        </p:spPr>
        <p:txBody>
          <a:bodyPr anchor="b"/>
          <a:lstStyle>
            <a:lvl1pPr marL="0" indent="0">
              <a:buNone/>
              <a:defRPr sz="1700"/>
            </a:lvl1pPr>
            <a:lvl2pPr marL="380985" indent="0">
              <a:buNone/>
              <a:defRPr sz="1500"/>
            </a:lvl2pPr>
            <a:lvl3pPr marL="761970" indent="0">
              <a:buNone/>
              <a:defRPr sz="1300"/>
            </a:lvl3pPr>
            <a:lvl4pPr marL="1142954" indent="0">
              <a:buNone/>
              <a:defRPr sz="1200"/>
            </a:lvl4pPr>
            <a:lvl5pPr marL="1523939" indent="0">
              <a:buNone/>
              <a:defRPr sz="1200"/>
            </a:lvl5pPr>
            <a:lvl6pPr marL="1904924" indent="0">
              <a:buNone/>
              <a:defRPr sz="1200"/>
            </a:lvl6pPr>
            <a:lvl7pPr marL="2285909" indent="0">
              <a:buNone/>
              <a:defRPr sz="1200"/>
            </a:lvl7pPr>
            <a:lvl8pPr marL="2666893" indent="0">
              <a:buNone/>
              <a:defRPr sz="1200"/>
            </a:lvl8pPr>
            <a:lvl9pPr marL="3047878"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7FA1C14-71B0-40AA-87CA-42D73988B9DC}" type="slidenum">
              <a:rPr lang="en-US"/>
              <a:pPr>
                <a:defRPr/>
              </a:pPr>
              <a:t>‹#›</a:t>
            </a:fld>
            <a:endParaRPr lang="en-US" dirty="0"/>
          </a:p>
        </p:txBody>
      </p:sp>
    </p:spTree>
    <p:extLst>
      <p:ext uri="{BB962C8B-B14F-4D97-AF65-F5344CB8AC3E}">
        <p14:creationId xmlns:p14="http://schemas.microsoft.com/office/powerpoint/2010/main" val="286085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27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351501" y="6400271"/>
            <a:ext cx="16396229" cy="1810411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2F14EFA-B1A5-41B7-AFC7-79A6B47D68EF}" type="slidenum">
              <a:rPr lang="en-US"/>
              <a:pPr>
                <a:defRPr/>
              </a:pPr>
              <a:t>‹#›</a:t>
            </a:fld>
            <a:endParaRPr lang="en-US" dirty="0"/>
          </a:p>
        </p:txBody>
      </p:sp>
    </p:spTree>
    <p:extLst>
      <p:ext uri="{BB962C8B-B14F-4D97-AF65-F5344CB8AC3E}">
        <p14:creationId xmlns:p14="http://schemas.microsoft.com/office/powerpoint/2010/main" val="390628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271" y="6140980"/>
            <a:ext cx="16160750"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4" name="Content Placeholder 3"/>
          <p:cNvSpPr>
            <a:spLocks noGrp="1"/>
          </p:cNvSpPr>
          <p:nvPr>
            <p:ph sz="half" idx="2"/>
          </p:nvPr>
        </p:nvSpPr>
        <p:spPr>
          <a:xfrm>
            <a:off x="1828271" y="8699500"/>
            <a:ext cx="16160750"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366" y="6140980"/>
            <a:ext cx="16167364" cy="2558521"/>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a:t>Click to edit Master text styles</a:t>
            </a:r>
          </a:p>
        </p:txBody>
      </p:sp>
      <p:sp>
        <p:nvSpPr>
          <p:cNvPr id="6" name="Content Placeholder 5"/>
          <p:cNvSpPr>
            <a:spLocks noGrp="1"/>
          </p:cNvSpPr>
          <p:nvPr>
            <p:ph sz="quarter" idx="4"/>
          </p:nvPr>
        </p:nvSpPr>
        <p:spPr>
          <a:xfrm>
            <a:off x="18580366" y="8699500"/>
            <a:ext cx="16167364" cy="1580488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ED7F380-9885-47A9-9597-869734DF3CC6}" type="slidenum">
              <a:rPr lang="en-US"/>
              <a:pPr>
                <a:defRPr/>
              </a:pPr>
              <a:t>‹#›</a:t>
            </a:fld>
            <a:endParaRPr lang="en-US" dirty="0"/>
          </a:p>
        </p:txBody>
      </p:sp>
    </p:spTree>
    <p:extLst>
      <p:ext uri="{BB962C8B-B14F-4D97-AF65-F5344CB8AC3E}">
        <p14:creationId xmlns:p14="http://schemas.microsoft.com/office/powerpoint/2010/main" val="173865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A246F5E-2403-4371-BBF0-893AFC8BB4A3}" type="slidenum">
              <a:rPr lang="en-US"/>
              <a:pPr>
                <a:defRPr/>
              </a:pPr>
              <a:t>‹#›</a:t>
            </a:fld>
            <a:endParaRPr lang="en-US" dirty="0"/>
          </a:p>
        </p:txBody>
      </p:sp>
    </p:spTree>
    <p:extLst>
      <p:ext uri="{BB962C8B-B14F-4D97-AF65-F5344CB8AC3E}">
        <p14:creationId xmlns:p14="http://schemas.microsoft.com/office/powerpoint/2010/main" val="354660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E973DE4-72B5-4F2D-9088-897DC8FC0550}" type="slidenum">
              <a:rPr lang="en-US"/>
              <a:pPr>
                <a:defRPr/>
              </a:pPr>
              <a:t>‹#›</a:t>
            </a:fld>
            <a:endParaRPr lang="en-US" dirty="0"/>
          </a:p>
        </p:txBody>
      </p:sp>
    </p:spTree>
    <p:extLst>
      <p:ext uri="{BB962C8B-B14F-4D97-AF65-F5344CB8AC3E}">
        <p14:creationId xmlns:p14="http://schemas.microsoft.com/office/powerpoint/2010/main" val="6325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092729"/>
            <a:ext cx="12033250" cy="4647407"/>
          </a:xfrm>
        </p:spPr>
        <p:txBody>
          <a:bodyPr anchor="b"/>
          <a:lstStyle>
            <a:lvl1pPr algn="l">
              <a:defRPr sz="1700" b="1"/>
            </a:lvl1pPr>
          </a:lstStyle>
          <a:p>
            <a:r>
              <a:rPr lang="en-US"/>
              <a:t>Click to edit Master title style</a:t>
            </a:r>
          </a:p>
        </p:txBody>
      </p:sp>
      <p:sp>
        <p:nvSpPr>
          <p:cNvPr id="3" name="Content Placeholder 2"/>
          <p:cNvSpPr>
            <a:spLocks noGrp="1"/>
          </p:cNvSpPr>
          <p:nvPr>
            <p:ph idx="1"/>
          </p:nvPr>
        </p:nvSpPr>
        <p:spPr>
          <a:xfrm>
            <a:off x="14300729" y="1092729"/>
            <a:ext cx="20447000" cy="23411657"/>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271" y="5740136"/>
            <a:ext cx="12033250" cy="18764250"/>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B090794-4FB9-4ECF-A049-0F6FD6323BD1}" type="slidenum">
              <a:rPr lang="en-US"/>
              <a:pPr>
                <a:defRPr/>
              </a:pPr>
              <a:t>‹#›</a:t>
            </a:fld>
            <a:endParaRPr lang="en-US" dirty="0"/>
          </a:p>
        </p:txBody>
      </p:sp>
    </p:spTree>
    <p:extLst>
      <p:ext uri="{BB962C8B-B14F-4D97-AF65-F5344CB8AC3E}">
        <p14:creationId xmlns:p14="http://schemas.microsoft.com/office/powerpoint/2010/main" val="75581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886" y="19202136"/>
            <a:ext cx="21945864" cy="2267479"/>
          </a:xfrm>
        </p:spPr>
        <p:txBody>
          <a:bodyPr anchor="b"/>
          <a:lstStyle>
            <a:lvl1pPr algn="l">
              <a:defRPr sz="1700" b="1"/>
            </a:lvl1pPr>
          </a:lstStyle>
          <a:p>
            <a:r>
              <a:rPr lang="en-US"/>
              <a:t>Click to edit Master title style</a:t>
            </a:r>
          </a:p>
        </p:txBody>
      </p:sp>
      <p:sp>
        <p:nvSpPr>
          <p:cNvPr id="3" name="Picture Placeholder 2"/>
          <p:cNvSpPr>
            <a:spLocks noGrp="1"/>
          </p:cNvSpPr>
          <p:nvPr>
            <p:ph type="pic" idx="1"/>
          </p:nvPr>
        </p:nvSpPr>
        <p:spPr>
          <a:xfrm>
            <a:off x="7168886" y="2451365"/>
            <a:ext cx="21945864" cy="16458406"/>
          </a:xfrm>
        </p:spPr>
        <p:txBody>
          <a:bodyPr/>
          <a:lstStyle>
            <a:lvl1pPr marL="0" indent="0">
              <a:buNone/>
              <a:defRPr sz="2700"/>
            </a:lvl1pPr>
            <a:lvl2pPr marL="380985" indent="0">
              <a:buNone/>
              <a:defRPr sz="2300"/>
            </a:lvl2pPr>
            <a:lvl3pPr marL="761970" indent="0">
              <a:buNone/>
              <a:defRPr sz="2000"/>
            </a:lvl3pPr>
            <a:lvl4pPr marL="1142954" indent="0">
              <a:buNone/>
              <a:defRPr sz="1700"/>
            </a:lvl4pPr>
            <a:lvl5pPr marL="1523939" indent="0">
              <a:buNone/>
              <a:defRPr sz="1700"/>
            </a:lvl5pPr>
            <a:lvl6pPr marL="1904924" indent="0">
              <a:buNone/>
              <a:defRPr sz="1700"/>
            </a:lvl6pPr>
            <a:lvl7pPr marL="2285909" indent="0">
              <a:buNone/>
              <a:defRPr sz="1700"/>
            </a:lvl7pPr>
            <a:lvl8pPr marL="2666893" indent="0">
              <a:buNone/>
              <a:defRPr sz="1700"/>
            </a:lvl8pPr>
            <a:lvl9pPr marL="3047878" indent="0">
              <a:buNone/>
              <a:defRPr sz="1700"/>
            </a:lvl9pPr>
          </a:lstStyle>
          <a:p>
            <a:pPr lvl="0"/>
            <a:endParaRPr lang="en-US" noProof="0" dirty="0"/>
          </a:p>
        </p:txBody>
      </p:sp>
      <p:sp>
        <p:nvSpPr>
          <p:cNvPr id="4" name="Text Placeholder 3"/>
          <p:cNvSpPr>
            <a:spLocks noGrp="1"/>
          </p:cNvSpPr>
          <p:nvPr>
            <p:ph type="body" sz="half" idx="2"/>
          </p:nvPr>
        </p:nvSpPr>
        <p:spPr>
          <a:xfrm>
            <a:off x="7168886" y="21469615"/>
            <a:ext cx="21945864" cy="3218656"/>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89A5C1B-07DC-4B96-9D88-1056A3570696}" type="slidenum">
              <a:rPr lang="en-US"/>
              <a:pPr>
                <a:defRPr/>
              </a:pPr>
              <a:t>‹#›</a:t>
            </a:fld>
            <a:endParaRPr lang="en-US" dirty="0"/>
          </a:p>
        </p:txBody>
      </p:sp>
    </p:spTree>
    <p:extLst>
      <p:ext uri="{BB962C8B-B14F-4D97-AF65-F5344CB8AC3E}">
        <p14:creationId xmlns:p14="http://schemas.microsoft.com/office/powerpoint/2010/main" val="58265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271" y="1098021"/>
            <a:ext cx="3291945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5745" tIns="182873" rIns="365745" bIns="18287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271" y="6400271"/>
            <a:ext cx="32919458" cy="18104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365745" tIns="182873" rIns="365745" bIns="18287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828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defRPr sz="5600">
                <a:latin typeface="Arial" charset="0"/>
                <a:ea typeface="+mn-ea"/>
              </a:defRPr>
            </a:lvl1pPr>
          </a:lstStyle>
          <a:p>
            <a:pPr>
              <a:defRPr/>
            </a:pPr>
            <a:endParaRPr lang="en-US" dirty="0"/>
          </a:p>
        </p:txBody>
      </p:sp>
      <p:sp>
        <p:nvSpPr>
          <p:cNvPr id="1029" name="Rectangle 5"/>
          <p:cNvSpPr>
            <a:spLocks noGrp="1" noChangeArrowheads="1"/>
          </p:cNvSpPr>
          <p:nvPr>
            <p:ph type="ftr" sz="quarter" idx="3"/>
          </p:nvPr>
        </p:nvSpPr>
        <p:spPr bwMode="auto">
          <a:xfrm>
            <a:off x="12496271" y="24980636"/>
            <a:ext cx="11583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ctr">
              <a:defRPr sz="5600">
                <a:latin typeface="Arial" charset="0"/>
                <a:ea typeface="+mn-ea"/>
              </a:defRPr>
            </a:lvl1pPr>
          </a:lstStyle>
          <a:p>
            <a:pPr>
              <a:defRPr/>
            </a:pPr>
            <a:endParaRPr lang="en-US" dirty="0"/>
          </a:p>
        </p:txBody>
      </p:sp>
      <p:sp>
        <p:nvSpPr>
          <p:cNvPr id="1030" name="Rectangle 6"/>
          <p:cNvSpPr>
            <a:spLocks noGrp="1" noChangeArrowheads="1"/>
          </p:cNvSpPr>
          <p:nvPr>
            <p:ph type="sldNum" sz="quarter" idx="4"/>
          </p:nvPr>
        </p:nvSpPr>
        <p:spPr bwMode="auto">
          <a:xfrm>
            <a:off x="26212271" y="24980636"/>
            <a:ext cx="8535458" cy="1905000"/>
          </a:xfrm>
          <a:prstGeom prst="rect">
            <a:avLst/>
          </a:prstGeom>
          <a:noFill/>
          <a:ln w="9525">
            <a:noFill/>
            <a:miter lim="800000"/>
            <a:headEnd/>
            <a:tailEnd/>
          </a:ln>
          <a:effectLst/>
        </p:spPr>
        <p:txBody>
          <a:bodyPr vert="horz" wrap="square" lIns="365745" tIns="182873" rIns="365745" bIns="182873" numCol="1" anchor="t" anchorCtr="0" compatLnSpc="1">
            <a:prstTxWarp prst="textNoShape">
              <a:avLst/>
            </a:prstTxWarp>
          </a:bodyPr>
          <a:lstStyle>
            <a:lvl1pPr algn="r">
              <a:defRPr sz="5600">
                <a:latin typeface="Arial" charset="0"/>
                <a:ea typeface="ＭＳ Ｐゴシック" pitchFamily="24" charset="-128"/>
              </a:defRPr>
            </a:lvl1pPr>
          </a:lstStyle>
          <a:p>
            <a:pPr>
              <a:defRPr/>
            </a:pPr>
            <a:fld id="{9FA2C314-7452-43F5-8138-EECCAF828FC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657719" rtl="0" eaLnBrk="0" fontAlgn="base" hangingPunct="0">
        <a:spcBef>
          <a:spcPct val="0"/>
        </a:spcBef>
        <a:spcAft>
          <a:spcPct val="0"/>
        </a:spcAft>
        <a:defRPr sz="17600">
          <a:solidFill>
            <a:schemeClr val="tx2"/>
          </a:solidFill>
          <a:latin typeface="+mj-lt"/>
          <a:ea typeface="MS PGothic" pitchFamily="34" charset="-128"/>
          <a:cs typeface="+mj-cs"/>
        </a:defRPr>
      </a:lvl1pPr>
      <a:lvl2pPr algn="ctr" defTabSz="3657719" rtl="0" eaLnBrk="0" fontAlgn="base" hangingPunct="0">
        <a:spcBef>
          <a:spcPct val="0"/>
        </a:spcBef>
        <a:spcAft>
          <a:spcPct val="0"/>
        </a:spcAft>
        <a:defRPr sz="17600">
          <a:solidFill>
            <a:schemeClr val="tx2"/>
          </a:solidFill>
          <a:latin typeface="Arial" charset="0"/>
          <a:ea typeface="MS PGothic" pitchFamily="34" charset="-128"/>
        </a:defRPr>
      </a:lvl2pPr>
      <a:lvl3pPr algn="ctr" defTabSz="3657719" rtl="0" eaLnBrk="0" fontAlgn="base" hangingPunct="0">
        <a:spcBef>
          <a:spcPct val="0"/>
        </a:spcBef>
        <a:spcAft>
          <a:spcPct val="0"/>
        </a:spcAft>
        <a:defRPr sz="17600">
          <a:solidFill>
            <a:schemeClr val="tx2"/>
          </a:solidFill>
          <a:latin typeface="Arial" charset="0"/>
          <a:ea typeface="MS PGothic" pitchFamily="34" charset="-128"/>
        </a:defRPr>
      </a:lvl3pPr>
      <a:lvl4pPr algn="ctr" defTabSz="3657719" rtl="0" eaLnBrk="0" fontAlgn="base" hangingPunct="0">
        <a:spcBef>
          <a:spcPct val="0"/>
        </a:spcBef>
        <a:spcAft>
          <a:spcPct val="0"/>
        </a:spcAft>
        <a:defRPr sz="17600">
          <a:solidFill>
            <a:schemeClr val="tx2"/>
          </a:solidFill>
          <a:latin typeface="Arial" charset="0"/>
          <a:ea typeface="MS PGothic" pitchFamily="34" charset="-128"/>
        </a:defRPr>
      </a:lvl4pPr>
      <a:lvl5pPr algn="ctr" defTabSz="3657719" rtl="0" eaLnBrk="0" fontAlgn="base" hangingPunct="0">
        <a:spcBef>
          <a:spcPct val="0"/>
        </a:spcBef>
        <a:spcAft>
          <a:spcPct val="0"/>
        </a:spcAft>
        <a:defRPr sz="17600">
          <a:solidFill>
            <a:schemeClr val="tx2"/>
          </a:solidFill>
          <a:latin typeface="Arial" charset="0"/>
          <a:ea typeface="MS PGothic" pitchFamily="34" charset="-128"/>
        </a:defRPr>
      </a:lvl5pPr>
      <a:lvl6pPr marL="380985" algn="ctr" defTabSz="3657719" rtl="0" fontAlgn="base">
        <a:spcBef>
          <a:spcPct val="0"/>
        </a:spcBef>
        <a:spcAft>
          <a:spcPct val="0"/>
        </a:spcAft>
        <a:defRPr sz="17600">
          <a:solidFill>
            <a:schemeClr val="tx2"/>
          </a:solidFill>
          <a:latin typeface="Arial" charset="0"/>
        </a:defRPr>
      </a:lvl6pPr>
      <a:lvl7pPr marL="761970" algn="ctr" defTabSz="3657719" rtl="0" fontAlgn="base">
        <a:spcBef>
          <a:spcPct val="0"/>
        </a:spcBef>
        <a:spcAft>
          <a:spcPct val="0"/>
        </a:spcAft>
        <a:defRPr sz="17600">
          <a:solidFill>
            <a:schemeClr val="tx2"/>
          </a:solidFill>
          <a:latin typeface="Arial" charset="0"/>
        </a:defRPr>
      </a:lvl7pPr>
      <a:lvl8pPr marL="1142954" algn="ctr" defTabSz="3657719" rtl="0" fontAlgn="base">
        <a:spcBef>
          <a:spcPct val="0"/>
        </a:spcBef>
        <a:spcAft>
          <a:spcPct val="0"/>
        </a:spcAft>
        <a:defRPr sz="17600">
          <a:solidFill>
            <a:schemeClr val="tx2"/>
          </a:solidFill>
          <a:latin typeface="Arial" charset="0"/>
        </a:defRPr>
      </a:lvl8pPr>
      <a:lvl9pPr marL="1523939" algn="ctr" defTabSz="3657719" rtl="0" fontAlgn="base">
        <a:spcBef>
          <a:spcPct val="0"/>
        </a:spcBef>
        <a:spcAft>
          <a:spcPct val="0"/>
        </a:spcAft>
        <a:defRPr sz="17600">
          <a:solidFill>
            <a:schemeClr val="tx2"/>
          </a:solidFill>
          <a:latin typeface="Arial" charset="0"/>
        </a:defRPr>
      </a:lvl9pPr>
    </p:titleStyle>
    <p:bodyStyle>
      <a:lvl1pPr marL="1371810" indent="-1371810" algn="l" defTabSz="3657719" rtl="0" eaLnBrk="0" fontAlgn="base" hangingPunct="0">
        <a:spcBef>
          <a:spcPct val="20000"/>
        </a:spcBef>
        <a:spcAft>
          <a:spcPct val="0"/>
        </a:spcAft>
        <a:buChar char="•"/>
        <a:defRPr sz="12800">
          <a:solidFill>
            <a:schemeClr val="tx1"/>
          </a:solidFill>
          <a:latin typeface="+mn-lt"/>
          <a:ea typeface="MS PGothic" pitchFamily="34" charset="-128"/>
          <a:cs typeface="+mn-cs"/>
        </a:defRPr>
      </a:lvl1pPr>
      <a:lvl2pPr marL="2971152" indent="-1142954" algn="l" defTabSz="3657719" rtl="0" eaLnBrk="0" fontAlgn="base" hangingPunct="0">
        <a:spcBef>
          <a:spcPct val="20000"/>
        </a:spcBef>
        <a:spcAft>
          <a:spcPct val="0"/>
        </a:spcAft>
        <a:buChar char="–"/>
        <a:defRPr sz="11200">
          <a:solidFill>
            <a:schemeClr val="tx1"/>
          </a:solidFill>
          <a:latin typeface="+mn-lt"/>
          <a:ea typeface="MS PGothic" pitchFamily="34" charset="-128"/>
        </a:defRPr>
      </a:lvl2pPr>
      <a:lvl3pPr marL="4571817" indent="-914099" algn="l" defTabSz="3657719" rtl="0" eaLnBrk="0" fontAlgn="base" hangingPunct="0">
        <a:spcBef>
          <a:spcPct val="20000"/>
        </a:spcBef>
        <a:spcAft>
          <a:spcPct val="0"/>
        </a:spcAft>
        <a:buChar char="•"/>
        <a:defRPr sz="9600">
          <a:solidFill>
            <a:schemeClr val="tx1"/>
          </a:solidFill>
          <a:latin typeface="+mn-lt"/>
          <a:ea typeface="MS PGothic" pitchFamily="34" charset="-128"/>
        </a:defRPr>
      </a:lvl3pPr>
      <a:lvl4pPr marL="6400015"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4pPr>
      <a:lvl5pPr marL="8229536" indent="-914099" algn="l" defTabSz="3657719" rtl="0" eaLnBrk="0" fontAlgn="base" hangingPunct="0">
        <a:spcBef>
          <a:spcPct val="20000"/>
        </a:spcBef>
        <a:spcAft>
          <a:spcPct val="0"/>
        </a:spcAft>
        <a:buChar char="»"/>
        <a:defRPr sz="8000">
          <a:solidFill>
            <a:schemeClr val="tx1"/>
          </a:solidFill>
          <a:latin typeface="+mn-lt"/>
          <a:ea typeface="MS PGothic" pitchFamily="34" charset="-128"/>
        </a:defRPr>
      </a:lvl5pPr>
      <a:lvl6pPr marL="8610521" indent="-914099" algn="l" defTabSz="3657719" rtl="0" fontAlgn="base">
        <a:spcBef>
          <a:spcPct val="20000"/>
        </a:spcBef>
        <a:spcAft>
          <a:spcPct val="0"/>
        </a:spcAft>
        <a:buChar char="»"/>
        <a:defRPr sz="8000">
          <a:solidFill>
            <a:schemeClr val="tx1"/>
          </a:solidFill>
          <a:latin typeface="+mn-lt"/>
        </a:defRPr>
      </a:lvl6pPr>
      <a:lvl7pPr marL="8991505" indent="-914099" algn="l" defTabSz="3657719" rtl="0" fontAlgn="base">
        <a:spcBef>
          <a:spcPct val="20000"/>
        </a:spcBef>
        <a:spcAft>
          <a:spcPct val="0"/>
        </a:spcAft>
        <a:buChar char="»"/>
        <a:defRPr sz="8000">
          <a:solidFill>
            <a:schemeClr val="tx1"/>
          </a:solidFill>
          <a:latin typeface="+mn-lt"/>
        </a:defRPr>
      </a:lvl7pPr>
      <a:lvl8pPr marL="9372490" indent="-914099" algn="l" defTabSz="3657719" rtl="0" fontAlgn="base">
        <a:spcBef>
          <a:spcPct val="20000"/>
        </a:spcBef>
        <a:spcAft>
          <a:spcPct val="0"/>
        </a:spcAft>
        <a:buChar char="»"/>
        <a:defRPr sz="8000">
          <a:solidFill>
            <a:schemeClr val="tx1"/>
          </a:solidFill>
          <a:latin typeface="+mn-lt"/>
        </a:defRPr>
      </a:lvl8pPr>
      <a:lvl9pPr marL="9753475" indent="-914099" algn="l" defTabSz="3657719" rtl="0" fontAlgn="base">
        <a:spcBef>
          <a:spcPct val="20000"/>
        </a:spcBef>
        <a:spcAft>
          <a:spcPct val="0"/>
        </a:spcAft>
        <a:buChar char="»"/>
        <a:defRPr sz="8000">
          <a:solidFill>
            <a:schemeClr val="tx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2"/>
          <p:cNvSpPr txBox="1">
            <a:spLocks noChangeArrowheads="1"/>
          </p:cNvSpPr>
          <p:nvPr/>
        </p:nvSpPr>
        <p:spPr bwMode="auto">
          <a:xfrm>
            <a:off x="-13255" y="-66136"/>
            <a:ext cx="36576000" cy="3951881"/>
          </a:xfrm>
          <a:prstGeom prst="rect">
            <a:avLst/>
          </a:prstGeom>
          <a:solidFill>
            <a:schemeClr val="accent1"/>
          </a:solidFill>
          <a:ln w="9525">
            <a:solidFill>
              <a:schemeClr val="tx1"/>
            </a:solidFill>
            <a:miter lim="800000"/>
            <a:headEnd/>
            <a:tailEnd/>
          </a:ln>
        </p:spPr>
        <p:txBody>
          <a:bodyPr lIns="76197" tIns="38098" rIns="76197" bIns="38098" anchor="ctr" anchorCtr="1"/>
          <a:lstStyle>
            <a:lvl1pPr defTabSz="4389438" eaLnBrk="0" hangingPunct="0">
              <a:defRPr sz="8600">
                <a:solidFill>
                  <a:schemeClr val="tx1"/>
                </a:solidFill>
                <a:latin typeface="Arial" pitchFamily="34" charset="0"/>
                <a:ea typeface="MS PGothic" pitchFamily="34" charset="-128"/>
              </a:defRPr>
            </a:lvl1pPr>
            <a:lvl2pPr marL="742950" indent="-285750" defTabSz="4389438" eaLnBrk="0" hangingPunct="0">
              <a:defRPr sz="8600">
                <a:solidFill>
                  <a:schemeClr val="tx1"/>
                </a:solidFill>
                <a:latin typeface="Arial" pitchFamily="34" charset="0"/>
                <a:ea typeface="MS PGothic" pitchFamily="34" charset="-128"/>
              </a:defRPr>
            </a:lvl2pPr>
            <a:lvl3pPr marL="1143000" indent="-228600" defTabSz="4389438" eaLnBrk="0" hangingPunct="0">
              <a:defRPr sz="8600">
                <a:solidFill>
                  <a:schemeClr val="tx1"/>
                </a:solidFill>
                <a:latin typeface="Arial" pitchFamily="34" charset="0"/>
                <a:ea typeface="MS PGothic" pitchFamily="34" charset="-128"/>
              </a:defRPr>
            </a:lvl3pPr>
            <a:lvl4pPr marL="1600200" indent="-228600" defTabSz="4389438" eaLnBrk="0" hangingPunct="0">
              <a:defRPr sz="8600">
                <a:solidFill>
                  <a:schemeClr val="tx1"/>
                </a:solidFill>
                <a:latin typeface="Arial" pitchFamily="34" charset="0"/>
                <a:ea typeface="MS PGothic" pitchFamily="34" charset="-128"/>
              </a:defRPr>
            </a:lvl4pPr>
            <a:lvl5pPr marL="2057400" indent="-228600" defTabSz="4389438" eaLnBrk="0" hangingPunct="0">
              <a:defRPr sz="8600">
                <a:solidFill>
                  <a:schemeClr val="tx1"/>
                </a:solidFill>
                <a:latin typeface="Arial" pitchFamily="34" charset="0"/>
                <a:ea typeface="MS PGothic" pitchFamily="34" charset="-128"/>
              </a:defRPr>
            </a:lvl5pPr>
            <a:lvl6pPr marL="25146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defTabSz="4389438" eaLnBrk="0" fontAlgn="base" hangingPunct="0">
              <a:spcBef>
                <a:spcPct val="0"/>
              </a:spcBef>
              <a:spcAft>
                <a:spcPct val="0"/>
              </a:spcAft>
              <a:defRPr sz="8600">
                <a:solidFill>
                  <a:schemeClr val="tx1"/>
                </a:solidFill>
                <a:latin typeface="Arial" pitchFamily="34" charset="0"/>
                <a:ea typeface="MS PGothic" pitchFamily="34" charset="-128"/>
              </a:defRPr>
            </a:lvl9pPr>
          </a:lstStyle>
          <a:p>
            <a:pPr algn="ctr" eaLnBrk="1" hangingPunct="1"/>
            <a:r>
              <a:rPr lang="en-US" sz="7200" b="1" dirty="0">
                <a:solidFill>
                  <a:schemeClr val="tx2"/>
                </a:solidFill>
              </a:rPr>
              <a:t>Bucknell in Dublin</a:t>
            </a:r>
            <a:br>
              <a:rPr lang="en-US" sz="5000" b="1" dirty="0">
                <a:solidFill>
                  <a:srgbClr val="FF9900"/>
                </a:solidFill>
              </a:rPr>
            </a:br>
            <a:r>
              <a:rPr lang="en-US" sz="4500" b="1" dirty="0">
                <a:solidFill>
                  <a:srgbClr val="FF9900"/>
                </a:solidFill>
              </a:rPr>
              <a:t> </a:t>
            </a:r>
            <a:r>
              <a:rPr lang="en-US" sz="4500" b="1" dirty="0">
                <a:solidFill>
                  <a:schemeClr val="bg1"/>
                </a:solidFill>
              </a:rPr>
              <a:t>By: William Shoemaker</a:t>
            </a:r>
          </a:p>
          <a:p>
            <a:pPr algn="ctr" eaLnBrk="1" hangingPunct="1"/>
            <a:r>
              <a:rPr lang="en-US" sz="4500" b="1" dirty="0">
                <a:solidFill>
                  <a:schemeClr val="bg1"/>
                </a:solidFill>
              </a:rPr>
              <a:t>Department of Economics, Class of 2026</a:t>
            </a:r>
            <a:endParaRPr lang="en-US" sz="3300" b="1" dirty="0">
              <a:solidFill>
                <a:srgbClr val="FF9900"/>
              </a:solidFill>
            </a:endParaRPr>
          </a:p>
          <a:p>
            <a:pPr algn="ctr" eaLnBrk="1" hangingPunct="1"/>
            <a:endParaRPr lang="en-US" sz="3300" b="1" i="1" dirty="0">
              <a:solidFill>
                <a:srgbClr val="FF9900"/>
              </a:solidFill>
            </a:endParaRPr>
          </a:p>
        </p:txBody>
      </p:sp>
      <p:sp>
        <p:nvSpPr>
          <p:cNvPr id="2062" name="Rectangle 167"/>
          <p:cNvSpPr>
            <a:spLocks noChangeArrowheads="1"/>
          </p:cNvSpPr>
          <p:nvPr/>
        </p:nvSpPr>
        <p:spPr bwMode="auto">
          <a:xfrm>
            <a:off x="13971323" y="4461538"/>
            <a:ext cx="8633354" cy="859896"/>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Abstract</a:t>
            </a:r>
          </a:p>
        </p:txBody>
      </p:sp>
      <p:sp>
        <p:nvSpPr>
          <p:cNvPr id="2066" name="TextBox 26"/>
          <p:cNvSpPr txBox="1">
            <a:spLocks noChangeArrowheads="1"/>
          </p:cNvSpPr>
          <p:nvPr/>
        </p:nvSpPr>
        <p:spPr bwMode="auto">
          <a:xfrm>
            <a:off x="28491402" y="10011510"/>
            <a:ext cx="8132422" cy="808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6197" tIns="38098" rIns="76197" bIns="38098">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a:spcBef>
                <a:spcPct val="50000"/>
              </a:spcBef>
            </a:pPr>
            <a:r>
              <a:rPr lang="en-US" sz="2800" b="1" u="sng" dirty="0"/>
              <a:t>Cliffs of Moher</a:t>
            </a:r>
          </a:p>
          <a:p>
            <a:pPr>
              <a:spcBef>
                <a:spcPct val="50000"/>
              </a:spcBef>
            </a:pPr>
            <a:r>
              <a:rPr lang="en-AU" sz="2800" dirty="0"/>
              <a:t>One of my favorite spots that we went to was the Cliffs of Moher, situated on the west coast of Ireland. The cliffs stretch out to 9 miles, looking out to the Atlantic Ocean and the Aran Islands. You can see waves crashing on the rocks, and birds diving in the ocean</a:t>
            </a:r>
          </a:p>
          <a:p>
            <a:pPr>
              <a:spcBef>
                <a:spcPct val="50000"/>
              </a:spcBef>
            </a:pPr>
            <a:endParaRPr lang="en-AU" sz="2300" dirty="0"/>
          </a:p>
          <a:p>
            <a:pPr>
              <a:spcBef>
                <a:spcPct val="50000"/>
              </a:spcBef>
            </a:pPr>
            <a:endParaRPr lang="en-AU" sz="2300" dirty="0"/>
          </a:p>
          <a:p>
            <a:pPr>
              <a:spcBef>
                <a:spcPct val="50000"/>
              </a:spcBef>
            </a:pPr>
            <a:endParaRPr lang="en-AU" sz="2300" dirty="0"/>
          </a:p>
          <a:p>
            <a:pPr>
              <a:spcBef>
                <a:spcPct val="50000"/>
              </a:spcBef>
            </a:pPr>
            <a:endParaRPr lang="en-AU" sz="2300" dirty="0"/>
          </a:p>
          <a:p>
            <a:pPr>
              <a:spcBef>
                <a:spcPct val="50000"/>
              </a:spcBef>
            </a:pPr>
            <a:endParaRPr lang="en-AU" sz="2300" dirty="0"/>
          </a:p>
          <a:p>
            <a:pPr>
              <a:spcBef>
                <a:spcPct val="50000"/>
              </a:spcBef>
            </a:pPr>
            <a:endParaRPr lang="en-AU" sz="2300" dirty="0"/>
          </a:p>
          <a:p>
            <a:pPr>
              <a:spcBef>
                <a:spcPct val="50000"/>
              </a:spcBef>
            </a:pPr>
            <a:endParaRPr lang="en-AU" sz="2300" dirty="0"/>
          </a:p>
          <a:p>
            <a:pPr>
              <a:spcBef>
                <a:spcPct val="50000"/>
              </a:spcBef>
            </a:pPr>
            <a:endParaRPr lang="en-AU" sz="2300" dirty="0"/>
          </a:p>
          <a:p>
            <a:pPr>
              <a:spcBef>
                <a:spcPct val="50000"/>
              </a:spcBef>
            </a:pPr>
            <a:r>
              <a:rPr lang="en-AU" sz="2300" dirty="0"/>
              <a:t>t</a:t>
            </a:r>
          </a:p>
        </p:txBody>
      </p:sp>
      <p:sp>
        <p:nvSpPr>
          <p:cNvPr id="2075" name="TextBox 7"/>
          <p:cNvSpPr txBox="1">
            <a:spLocks noChangeArrowheads="1"/>
          </p:cNvSpPr>
          <p:nvPr/>
        </p:nvSpPr>
        <p:spPr bwMode="auto">
          <a:xfrm>
            <a:off x="9784798" y="10208092"/>
            <a:ext cx="8182773" cy="8694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76197" tIns="38098" rIns="76197" bIns="38098">
            <a:spAutoFit/>
          </a:bodyPr>
          <a:lstStyle>
            <a:lvl1pPr eaLnBrk="0" hangingPunct="0">
              <a:defRPr sz="8600">
                <a:solidFill>
                  <a:schemeClr val="tx1"/>
                </a:solidFill>
                <a:latin typeface="Arial" pitchFamily="34" charset="0"/>
                <a:ea typeface="MS PGothic" pitchFamily="34" charset="-128"/>
              </a:defRPr>
            </a:lvl1pPr>
            <a:lvl2pPr marL="742950" indent="-285750" eaLnBrk="0" hangingPunct="0">
              <a:defRPr sz="8600">
                <a:solidFill>
                  <a:schemeClr val="tx1"/>
                </a:solidFill>
                <a:latin typeface="Arial" pitchFamily="34" charset="0"/>
                <a:ea typeface="MS PGothic" pitchFamily="34" charset="-128"/>
              </a:defRPr>
            </a:lvl2pPr>
            <a:lvl3pPr marL="1143000" indent="-228600" eaLnBrk="0" hangingPunct="0">
              <a:defRPr sz="8600">
                <a:solidFill>
                  <a:schemeClr val="tx1"/>
                </a:solidFill>
                <a:latin typeface="Arial" pitchFamily="34" charset="0"/>
                <a:ea typeface="MS PGothic" pitchFamily="34" charset="-128"/>
              </a:defRPr>
            </a:lvl3pPr>
            <a:lvl4pPr marL="1600200" indent="-228600" eaLnBrk="0" hangingPunct="0">
              <a:defRPr sz="8600">
                <a:solidFill>
                  <a:schemeClr val="tx1"/>
                </a:solidFill>
                <a:latin typeface="Arial" pitchFamily="34" charset="0"/>
                <a:ea typeface="MS PGothic" pitchFamily="34" charset="-128"/>
              </a:defRPr>
            </a:lvl4pPr>
            <a:lvl5pPr marL="2057400" indent="-228600" eaLnBrk="0" hangingPunct="0">
              <a:defRPr sz="8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8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8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8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8600">
                <a:solidFill>
                  <a:schemeClr val="tx1"/>
                </a:solidFill>
                <a:latin typeface="Arial" pitchFamily="34" charset="0"/>
                <a:ea typeface="MS PGothic" pitchFamily="34" charset="-128"/>
              </a:defRPr>
            </a:lvl9pPr>
          </a:lstStyle>
          <a:p>
            <a:pPr marL="317487" indent="-317487">
              <a:spcBef>
                <a:spcPct val="50000"/>
              </a:spcBef>
              <a:defRPr/>
            </a:pPr>
            <a:r>
              <a:rPr lang="en-US" sz="2800" dirty="0">
                <a:latin typeface="Arial" pitchFamily="-108" charset="0"/>
                <a:ea typeface="ＭＳ Ｐゴシック" pitchFamily="-108" charset="-128"/>
                <a:cs typeface="ＭＳ Ｐゴシック" pitchFamily="-108" charset="-128"/>
              </a:rPr>
              <a:t>  Company: JW Accountants</a:t>
            </a:r>
          </a:p>
          <a:p>
            <a:pPr marL="317487" indent="-317487">
              <a:spcBef>
                <a:spcPct val="50000"/>
              </a:spcBef>
              <a:defRPr/>
            </a:pPr>
            <a:r>
              <a:rPr lang="en-US" sz="2800" dirty="0">
                <a:latin typeface="Arial" pitchFamily="-108" charset="0"/>
                <a:ea typeface="ＭＳ Ｐゴシック" pitchFamily="-108" charset="-128"/>
                <a:cs typeface="ＭＳ Ｐゴシック" pitchFamily="-108" charset="-128"/>
              </a:rPr>
              <a:t>   38 Grand Canal Street Upper</a:t>
            </a:r>
          </a:p>
          <a:p>
            <a:pPr marL="317487" indent="-317487">
              <a:spcBef>
                <a:spcPct val="50000"/>
              </a:spcBef>
              <a:defRPr/>
            </a:pPr>
            <a:r>
              <a:rPr lang="en-US" sz="2800" dirty="0">
                <a:latin typeface="Arial" pitchFamily="-108" charset="0"/>
                <a:ea typeface="ＭＳ Ｐゴシック" pitchFamily="-108" charset="-128"/>
                <a:cs typeface="ＭＳ Ｐゴシック" pitchFamily="-108" charset="-128"/>
              </a:rPr>
              <a:t>   Finance and Funding Intern</a:t>
            </a:r>
          </a:p>
          <a:p>
            <a:pPr marL="317487" indent="-317487">
              <a:spcBef>
                <a:spcPct val="50000"/>
              </a:spcBef>
              <a:defRPr/>
            </a:pPr>
            <a:r>
              <a:rPr lang="en-US" sz="2800" dirty="0">
                <a:latin typeface="Arial" pitchFamily="-108" charset="0"/>
                <a:ea typeface="ＭＳ Ｐゴシック" pitchFamily="-108" charset="-128"/>
                <a:cs typeface="ＭＳ Ｐゴシック" pitchFamily="-108" charset="-128"/>
              </a:rPr>
              <a:t>  Work Week: Tuesday to Friday 9-5</a:t>
            </a:r>
          </a:p>
          <a:p>
            <a:pPr marL="317487" indent="-317487">
              <a:spcBef>
                <a:spcPct val="50000"/>
              </a:spcBef>
              <a:defRPr/>
            </a:pPr>
            <a:r>
              <a:rPr lang="en-US" sz="2800" dirty="0">
                <a:latin typeface="Arial" pitchFamily="-108" charset="0"/>
                <a:ea typeface="ＭＳ Ｐゴシック" pitchFamily="-108" charset="-128"/>
                <a:cs typeface="ＭＳ Ｐゴシック" pitchFamily="-108" charset="-128"/>
              </a:rPr>
              <a:t> JW Accountants specializes in corporate finance, examinership, and liquidation, helping companies sell their assets and bonds to help them make a financial recovery.</a:t>
            </a:r>
          </a:p>
          <a:p>
            <a:pPr marL="317487" indent="-317487">
              <a:spcBef>
                <a:spcPct val="50000"/>
              </a:spcBef>
              <a:defRPr/>
            </a:pPr>
            <a:r>
              <a:rPr lang="en-US" sz="2800" dirty="0">
                <a:latin typeface="Arial" pitchFamily="-108" charset="0"/>
                <a:ea typeface="ＭＳ Ｐゴシック" pitchFamily="-108" charset="-128"/>
                <a:cs typeface="ＭＳ Ｐゴシック" pitchFamily="-108" charset="-128"/>
              </a:rPr>
              <a:t>As an intern:</a:t>
            </a:r>
          </a:p>
          <a:p>
            <a:pPr marL="457200" indent="-457200">
              <a:spcBef>
                <a:spcPct val="50000"/>
              </a:spcBef>
              <a:buFont typeface="Arial" panose="020B0604020202020204" pitchFamily="34" charset="0"/>
              <a:buChar char="•"/>
              <a:defRPr/>
            </a:pPr>
            <a:r>
              <a:rPr lang="en-US" sz="2800" dirty="0">
                <a:latin typeface="Arial" pitchFamily="-108" charset="0"/>
                <a:ea typeface="ＭＳ Ｐゴシック" pitchFamily="-108" charset="-128"/>
                <a:cs typeface="ＭＳ Ｐゴシック" pitchFamily="-108" charset="-128"/>
              </a:rPr>
              <a:t>Prepare documents for liquidation cases</a:t>
            </a:r>
          </a:p>
          <a:p>
            <a:pPr marL="457200" indent="-457200">
              <a:spcBef>
                <a:spcPct val="50000"/>
              </a:spcBef>
              <a:buFont typeface="Arial" panose="020B0604020202020204" pitchFamily="34" charset="0"/>
              <a:buChar char="•"/>
              <a:defRPr/>
            </a:pPr>
            <a:r>
              <a:rPr lang="en-US" sz="2800" dirty="0">
                <a:latin typeface="Arial" pitchFamily="-108" charset="0"/>
                <a:ea typeface="ＭＳ Ｐゴシック" pitchFamily="-108" charset="-128"/>
                <a:cs typeface="ＭＳ Ｐゴシック" pitchFamily="-108" charset="-128"/>
              </a:rPr>
              <a:t>Collate information for preparation of financial statements</a:t>
            </a:r>
          </a:p>
          <a:p>
            <a:pPr marL="457200" indent="-457200">
              <a:spcBef>
                <a:spcPct val="50000"/>
              </a:spcBef>
              <a:buFont typeface="Arial" panose="020B0604020202020204" pitchFamily="34" charset="0"/>
              <a:buChar char="•"/>
              <a:defRPr/>
            </a:pPr>
            <a:r>
              <a:rPr lang="en-US" sz="2800" dirty="0">
                <a:latin typeface="Arial" pitchFamily="-108" charset="0"/>
                <a:ea typeface="ＭＳ Ｐゴシック" pitchFamily="-108" charset="-128"/>
                <a:cs typeface="ＭＳ Ｐゴシック" pitchFamily="-108" charset="-128"/>
              </a:rPr>
              <a:t>Creditor reconciliation and data processing</a:t>
            </a:r>
          </a:p>
          <a:p>
            <a:pPr marL="457200" indent="-457200">
              <a:spcBef>
                <a:spcPct val="50000"/>
              </a:spcBef>
              <a:buFont typeface="Arial" panose="020B0604020202020204" pitchFamily="34" charset="0"/>
              <a:buChar char="•"/>
              <a:defRPr/>
            </a:pPr>
            <a:endParaRPr lang="en-US" sz="2800" dirty="0">
              <a:latin typeface="Arial" pitchFamily="-108" charset="0"/>
              <a:ea typeface="ＭＳ Ｐゴシック" pitchFamily="-108" charset="-128"/>
              <a:cs typeface="ＭＳ Ｐゴシック" pitchFamily="-108" charset="-128"/>
            </a:endParaRPr>
          </a:p>
          <a:p>
            <a:pPr marL="457200" indent="-457200">
              <a:spcBef>
                <a:spcPct val="50000"/>
              </a:spcBef>
              <a:buFont typeface="Arial" panose="020B0604020202020204" pitchFamily="34" charset="0"/>
              <a:buChar char="•"/>
              <a:defRPr/>
            </a:pPr>
            <a:endParaRPr lang="en-US" sz="2800" dirty="0">
              <a:latin typeface="Arial" pitchFamily="-108" charset="0"/>
              <a:ea typeface="ＭＳ Ｐゴシック" pitchFamily="-108" charset="-128"/>
              <a:cs typeface="ＭＳ Ｐゴシック" pitchFamily="-108" charset="-128"/>
            </a:endParaRPr>
          </a:p>
        </p:txBody>
      </p:sp>
      <p:sp>
        <p:nvSpPr>
          <p:cNvPr id="2" name="Rectangle 1"/>
          <p:cNvSpPr/>
          <p:nvPr/>
        </p:nvSpPr>
        <p:spPr>
          <a:xfrm>
            <a:off x="865895" y="10230805"/>
            <a:ext cx="8070856" cy="19482252"/>
          </a:xfrm>
          <a:prstGeom prst="rect">
            <a:avLst/>
          </a:prstGeom>
        </p:spPr>
        <p:txBody>
          <a:bodyPr wrap="square" lIns="76197" tIns="38098" rIns="76197" bIns="38098">
            <a:spAutoFit/>
          </a:bodyPr>
          <a:lstStyle/>
          <a:p>
            <a:r>
              <a:rPr lang="en-US" sz="2800" u="sng" dirty="0"/>
              <a:t>Guinness to Globalization- ANOP 315</a:t>
            </a:r>
          </a:p>
          <a:p>
            <a:endParaRPr lang="en-US" sz="2300" dirty="0"/>
          </a:p>
          <a:p>
            <a:r>
              <a:rPr lang="en-US" sz="2800" dirty="0"/>
              <a:t>Overview:</a:t>
            </a:r>
          </a:p>
          <a:p>
            <a:r>
              <a:rPr lang="en-US" sz="2800" dirty="0"/>
              <a:t>This course talked about the historical management of operations and services in Ireland. We talked about the basic supply chain management, like agriculture and manufacturing. </a:t>
            </a:r>
          </a:p>
          <a:p>
            <a:endParaRPr lang="en-US" sz="2800" dirty="0"/>
          </a:p>
          <a:p>
            <a:r>
              <a:rPr lang="en-US" sz="2800" dirty="0"/>
              <a:t>Time periods:</a:t>
            </a:r>
          </a:p>
          <a:p>
            <a:r>
              <a:rPr lang="en-US" sz="2800" dirty="0"/>
              <a:t>We talked about different time periods in Ireland and they shaped the current state of the country today. Some examples of a couple of periods were the ”Troubles”, and Brexit. We connected these time periods with the field trips we had throughout the week.</a:t>
            </a:r>
          </a:p>
          <a:p>
            <a:endParaRPr lang="en-US" sz="2800" dirty="0"/>
          </a:p>
          <a:p>
            <a:r>
              <a:rPr lang="en-US" sz="2800" dirty="0"/>
              <a:t>Weekly Writing Assignments:</a:t>
            </a:r>
          </a:p>
          <a:p>
            <a:r>
              <a:rPr lang="en-US" sz="2800" dirty="0"/>
              <a:t>Each week, we had to write a one page paper on a given time period, and connect with the field trip and your internship during that given week. This would then later help us shape our final paper, covering all of the time periods. </a:t>
            </a:r>
          </a:p>
          <a:p>
            <a:endParaRPr lang="en-US" sz="2800" dirty="0"/>
          </a:p>
          <a:p>
            <a:r>
              <a:rPr lang="en-US" sz="2800" dirty="0"/>
              <a:t>Case Studies:</a:t>
            </a:r>
          </a:p>
          <a:p>
            <a:r>
              <a:rPr lang="en-US" sz="2800" dirty="0"/>
              <a:t>Each week we did a case study, going over different supply chain and operations management within a company. We did case studies on 7-11, 1-800 flowers, and Comcast. We would do these in groups, and discuss them in detail during class</a:t>
            </a:r>
          </a:p>
          <a:p>
            <a:endParaRPr lang="en-US" sz="2800" dirty="0"/>
          </a:p>
          <a:p>
            <a:r>
              <a:rPr lang="en-US" sz="2800" dirty="0"/>
              <a:t>Final Paper:</a:t>
            </a:r>
          </a:p>
          <a:p>
            <a:r>
              <a:rPr lang="en-US" sz="2800" dirty="0"/>
              <a:t>This paper was 10 pages long, highlighting each time period, and relating it to everything we saw in Ireland. We also talked about our own experiences, and how we progressed throughout the trip,</a:t>
            </a:r>
          </a:p>
          <a:p>
            <a:endParaRPr lang="en-US" sz="2300" dirty="0"/>
          </a:p>
          <a:p>
            <a:r>
              <a:rPr lang="en-US" sz="2300" dirty="0"/>
              <a:t> </a:t>
            </a:r>
          </a:p>
          <a:p>
            <a:endParaRPr lang="en-US" sz="2300" dirty="0"/>
          </a:p>
          <a:p>
            <a:r>
              <a:rPr lang="en-US" sz="2300" dirty="0"/>
              <a:t> </a:t>
            </a:r>
          </a:p>
          <a:p>
            <a:endParaRPr lang="en-US" sz="2300" dirty="0"/>
          </a:p>
          <a:p>
            <a:endParaRPr lang="en-US" sz="2300" dirty="0"/>
          </a:p>
          <a:p>
            <a:endParaRPr lang="en-US" sz="2300" dirty="0"/>
          </a:p>
          <a:p>
            <a:endParaRPr lang="en-US" sz="2300" dirty="0"/>
          </a:p>
          <a:p>
            <a:endParaRPr lang="en-US" sz="2300" dirty="0"/>
          </a:p>
          <a:p>
            <a:endParaRPr lang="en-US" sz="2300" dirty="0"/>
          </a:p>
        </p:txBody>
      </p:sp>
      <p:sp>
        <p:nvSpPr>
          <p:cNvPr id="31" name="Rectangle 167"/>
          <p:cNvSpPr>
            <a:spLocks noChangeArrowheads="1"/>
          </p:cNvSpPr>
          <p:nvPr/>
        </p:nvSpPr>
        <p:spPr bwMode="auto">
          <a:xfrm>
            <a:off x="831686" y="8908413"/>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Course Work</a:t>
            </a:r>
          </a:p>
        </p:txBody>
      </p:sp>
      <p:sp>
        <p:nvSpPr>
          <p:cNvPr id="3" name="Rectangle 2"/>
          <p:cNvSpPr/>
          <p:nvPr/>
        </p:nvSpPr>
        <p:spPr>
          <a:xfrm>
            <a:off x="831686" y="5603977"/>
            <a:ext cx="35185459" cy="2259204"/>
          </a:xfrm>
          <a:prstGeom prst="rect">
            <a:avLst/>
          </a:prstGeom>
        </p:spPr>
        <p:txBody>
          <a:bodyPr wrap="square" lIns="76197" tIns="38098" rIns="76197" bIns="38098">
            <a:spAutoFit/>
          </a:bodyPr>
          <a:lstStyle/>
          <a:p>
            <a:pPr algn="just" eaLnBrk="1" hangingPunct="1">
              <a:lnSpc>
                <a:spcPct val="130000"/>
              </a:lnSpc>
            </a:pPr>
            <a:r>
              <a:rPr lang="en-US" sz="2800" dirty="0"/>
              <a:t>My time here in Dublin was 8 weeks, starting January 1 and leaving at the end of July. We stayed at the University of College of Dublin, situated just south of the city. We stayed in Apartments on campus, with 5 other people. During this program, we earned 2 credits, while also completing an internship. Each week, we had class on Monday and worked at your internship for the rest of the week. We did nearby field trips throughout the week, and traveled around the country on the Weekend. Some of the major places that we visited outside of Dublin included Galway, Belfast(UK), Wicklow Mountains and Kilkenny. We experienced everything that Ireland has to offer, and enjoyed every single minute of it. </a:t>
            </a:r>
          </a:p>
        </p:txBody>
      </p:sp>
      <p:sp>
        <p:nvSpPr>
          <p:cNvPr id="37" name="Rectangle 167"/>
          <p:cNvSpPr>
            <a:spLocks noChangeArrowheads="1"/>
          </p:cNvSpPr>
          <p:nvPr/>
        </p:nvSpPr>
        <p:spPr bwMode="auto">
          <a:xfrm>
            <a:off x="27896989" y="8993828"/>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Favorite Spots</a:t>
            </a:r>
          </a:p>
        </p:txBody>
      </p:sp>
      <p:sp>
        <p:nvSpPr>
          <p:cNvPr id="38" name="Rectangle 167"/>
          <p:cNvSpPr>
            <a:spLocks noChangeArrowheads="1"/>
          </p:cNvSpPr>
          <p:nvPr/>
        </p:nvSpPr>
        <p:spPr bwMode="auto">
          <a:xfrm>
            <a:off x="18724008" y="8903705"/>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Cultural Events</a:t>
            </a:r>
          </a:p>
        </p:txBody>
      </p:sp>
      <p:sp>
        <p:nvSpPr>
          <p:cNvPr id="39" name="Rectangle 167"/>
          <p:cNvSpPr>
            <a:spLocks noChangeArrowheads="1"/>
          </p:cNvSpPr>
          <p:nvPr/>
        </p:nvSpPr>
        <p:spPr bwMode="auto">
          <a:xfrm>
            <a:off x="9796668" y="8913110"/>
            <a:ext cx="8152100" cy="757904"/>
          </a:xfrm>
          <a:prstGeom prst="rect">
            <a:avLst/>
          </a:prstGeom>
          <a:solidFill>
            <a:schemeClr val="tx2"/>
          </a:solidFill>
          <a:ln w="9525">
            <a:solidFill>
              <a:schemeClr val="tx1"/>
            </a:solidFill>
            <a:miter lim="800000"/>
            <a:headEnd/>
            <a:tailEnd/>
          </a:ln>
        </p:spPr>
        <p:txBody>
          <a:bodyPr wrap="none" lIns="114295" tIns="57148" rIns="114295" bIns="57148" anchor="ctr"/>
          <a:lstStyle/>
          <a:p>
            <a:pPr algn="ctr" defTabSz="3135187"/>
            <a:r>
              <a:rPr lang="en-US" sz="4800" b="1" dirty="0">
                <a:solidFill>
                  <a:schemeClr val="bg1"/>
                </a:solidFill>
              </a:rPr>
              <a:t>Internship</a:t>
            </a:r>
          </a:p>
        </p:txBody>
      </p:sp>
      <p:sp>
        <p:nvSpPr>
          <p:cNvPr id="47" name="Rectangle 46"/>
          <p:cNvSpPr/>
          <p:nvPr/>
        </p:nvSpPr>
        <p:spPr>
          <a:xfrm>
            <a:off x="27841077" y="25153750"/>
            <a:ext cx="8137146" cy="784826"/>
          </a:xfrm>
          <a:prstGeom prst="rect">
            <a:avLst/>
          </a:prstGeom>
        </p:spPr>
        <p:txBody>
          <a:bodyPr wrap="square" lIns="76197" tIns="38098" rIns="76197" bIns="38098">
            <a:spAutoFit/>
          </a:bodyPr>
          <a:lstStyle/>
          <a:p>
            <a:endParaRPr lang="en-US" sz="2300" dirty="0"/>
          </a:p>
          <a:p>
            <a:endParaRPr lang="en-US" sz="2300" dirty="0"/>
          </a:p>
        </p:txBody>
      </p:sp>
      <p:sp>
        <p:nvSpPr>
          <p:cNvPr id="10" name="Rectangle 9"/>
          <p:cNvSpPr/>
          <p:nvPr/>
        </p:nvSpPr>
        <p:spPr>
          <a:xfrm>
            <a:off x="27896989" y="22433030"/>
            <a:ext cx="8081234" cy="430883"/>
          </a:xfrm>
          <a:prstGeom prst="rect">
            <a:avLst/>
          </a:prstGeom>
        </p:spPr>
        <p:txBody>
          <a:bodyPr wrap="square" lIns="76197" tIns="38098" rIns="76197" bIns="38098">
            <a:spAutoFit/>
          </a:bodyPr>
          <a:lstStyle/>
          <a:p>
            <a:r>
              <a:rPr lang="en-US" sz="2300" dirty="0"/>
              <a:t>.</a:t>
            </a:r>
          </a:p>
        </p:txBody>
      </p:sp>
      <p:pic>
        <p:nvPicPr>
          <p:cNvPr id="26"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2016" y="823205"/>
            <a:ext cx="3965773" cy="1792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6873" y="1648003"/>
            <a:ext cx="2071350" cy="2706624"/>
          </a:xfrm>
          <a:prstGeom prst="rect">
            <a:avLst/>
          </a:prstGeom>
        </p:spPr>
      </p:pic>
      <p:pic>
        <p:nvPicPr>
          <p:cNvPr id="5" name="Picture 4" descr="A football player on a field&#10;&#10;Description automatically generated">
            <a:extLst>
              <a:ext uri="{FF2B5EF4-FFF2-40B4-BE49-F238E27FC236}">
                <a16:creationId xmlns:a16="http://schemas.microsoft.com/office/drawing/2014/main" id="{C9B362B6-223D-A967-A0F9-A0FB6C35A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979385" y="17798178"/>
            <a:ext cx="5728293" cy="6544658"/>
          </a:xfrm>
          <a:prstGeom prst="rect">
            <a:avLst/>
          </a:prstGeom>
        </p:spPr>
      </p:pic>
      <p:pic>
        <p:nvPicPr>
          <p:cNvPr id="11" name="Picture 10" descr="A person and person sitting on a rock&#10;&#10;Description automatically generated">
            <a:extLst>
              <a:ext uri="{FF2B5EF4-FFF2-40B4-BE49-F238E27FC236}">
                <a16:creationId xmlns:a16="http://schemas.microsoft.com/office/drawing/2014/main" id="{F24BF972-487E-4241-B67A-89254C7E6B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0172664" y="9370293"/>
            <a:ext cx="5301980" cy="6584414"/>
          </a:xfrm>
          <a:prstGeom prst="rect">
            <a:avLst/>
          </a:prstGeom>
        </p:spPr>
      </p:pic>
      <p:pic>
        <p:nvPicPr>
          <p:cNvPr id="15" name="Picture 14" descr="A car parked in front of a brick building&#10;&#10;Description automatically generated">
            <a:extLst>
              <a:ext uri="{FF2B5EF4-FFF2-40B4-BE49-F238E27FC236}">
                <a16:creationId xmlns:a16="http://schemas.microsoft.com/office/drawing/2014/main" id="{8425D812-C369-DB7D-3577-29F4782485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040107" y="18548071"/>
            <a:ext cx="8085008" cy="7769919"/>
          </a:xfrm>
          <a:prstGeom prst="rect">
            <a:avLst/>
          </a:prstGeom>
        </p:spPr>
      </p:pic>
      <p:pic>
        <p:nvPicPr>
          <p:cNvPr id="17" name="Picture 16">
            <a:extLst>
              <a:ext uri="{FF2B5EF4-FFF2-40B4-BE49-F238E27FC236}">
                <a16:creationId xmlns:a16="http://schemas.microsoft.com/office/drawing/2014/main" id="{019A433D-0FD8-4CAF-D264-2B52A7605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9361055" y="12599730"/>
            <a:ext cx="5889246" cy="7486821"/>
          </a:xfrm>
          <a:prstGeom prst="rect">
            <a:avLst/>
          </a:prstGeom>
        </p:spPr>
      </p:pic>
      <p:sp>
        <p:nvSpPr>
          <p:cNvPr id="18" name="TextBox 17">
            <a:extLst>
              <a:ext uri="{FF2B5EF4-FFF2-40B4-BE49-F238E27FC236}">
                <a16:creationId xmlns:a16="http://schemas.microsoft.com/office/drawing/2014/main" id="{D37C4389-00AC-4CFC-1A47-11FDAC4ADD02}"/>
              </a:ext>
            </a:extLst>
          </p:cNvPr>
          <p:cNvSpPr txBox="1"/>
          <p:nvPr/>
        </p:nvSpPr>
        <p:spPr>
          <a:xfrm>
            <a:off x="28602024" y="19550192"/>
            <a:ext cx="7486822" cy="4401205"/>
          </a:xfrm>
          <a:prstGeom prst="rect">
            <a:avLst/>
          </a:prstGeom>
          <a:noFill/>
        </p:spPr>
        <p:txBody>
          <a:bodyPr wrap="square" rtlCol="0">
            <a:spAutoFit/>
          </a:bodyPr>
          <a:lstStyle/>
          <a:p>
            <a:r>
              <a:rPr lang="en-US" sz="2800" b="1" u="sng" dirty="0"/>
              <a:t>The Aran islands</a:t>
            </a:r>
          </a:p>
          <a:p>
            <a:endParaRPr lang="en-US" sz="2800" b="1" u="sng" dirty="0"/>
          </a:p>
          <a:p>
            <a:r>
              <a:rPr lang="en-US" sz="2800" dirty="0"/>
              <a:t>The Aran Islands are situated on the West coast of Ireland, near Galway. Here, we rented bikes, exploring the entire island. The Aran Islands are known for their beautiful landscapes and wildlife.</a:t>
            </a:r>
          </a:p>
          <a:p>
            <a:endParaRPr lang="en-US" sz="2800" dirty="0"/>
          </a:p>
          <a:p>
            <a:endParaRPr lang="en-US" sz="2800" dirty="0"/>
          </a:p>
          <a:p>
            <a:endParaRPr lang="en-US" sz="2800" dirty="0"/>
          </a:p>
        </p:txBody>
      </p:sp>
      <p:pic>
        <p:nvPicPr>
          <p:cNvPr id="20" name="Picture 19" descr="A rocky shore with a body of water and clouds&#10;&#10;Description automatically generated">
            <a:extLst>
              <a:ext uri="{FF2B5EF4-FFF2-40B4-BE49-F238E27FC236}">
                <a16:creationId xmlns:a16="http://schemas.microsoft.com/office/drawing/2014/main" id="{26AB8549-43ED-8D5F-DE12-C93EE8166A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9955461" y="21469688"/>
            <a:ext cx="4401206" cy="7108081"/>
          </a:xfrm>
          <a:prstGeom prst="rect">
            <a:avLst/>
          </a:prstGeom>
        </p:spPr>
      </p:pic>
      <p:sp>
        <p:nvSpPr>
          <p:cNvPr id="21" name="TextBox 20">
            <a:extLst>
              <a:ext uri="{FF2B5EF4-FFF2-40B4-BE49-F238E27FC236}">
                <a16:creationId xmlns:a16="http://schemas.microsoft.com/office/drawing/2014/main" id="{E879975E-2A96-E0A1-1BFB-50E807C69809}"/>
              </a:ext>
            </a:extLst>
          </p:cNvPr>
          <p:cNvSpPr txBox="1"/>
          <p:nvPr/>
        </p:nvSpPr>
        <p:spPr>
          <a:xfrm>
            <a:off x="19426156" y="15663391"/>
            <a:ext cx="8561376" cy="1815882"/>
          </a:xfrm>
          <a:prstGeom prst="rect">
            <a:avLst/>
          </a:prstGeom>
          <a:noFill/>
        </p:spPr>
        <p:txBody>
          <a:bodyPr wrap="square" rtlCol="0">
            <a:spAutoFit/>
          </a:bodyPr>
          <a:lstStyle/>
          <a:p>
            <a:r>
              <a:rPr lang="en-US" sz="2800" dirty="0"/>
              <a:t>Kissing the Blarney Stone was definitely something</a:t>
            </a:r>
          </a:p>
          <a:p>
            <a:r>
              <a:rPr lang="en-US" sz="2800" dirty="0"/>
              <a:t>I wanted to do coming to Ireland. Kissing this stone </a:t>
            </a:r>
          </a:p>
          <a:p>
            <a:r>
              <a:rPr lang="en-US" sz="2800" dirty="0"/>
              <a:t>gives you the gift of Gab (Great Eloquence or skill</a:t>
            </a:r>
          </a:p>
          <a:p>
            <a:r>
              <a:rPr lang="en-US" sz="2800" dirty="0"/>
              <a:t>of flattery).  </a:t>
            </a:r>
          </a:p>
        </p:txBody>
      </p:sp>
      <p:sp>
        <p:nvSpPr>
          <p:cNvPr id="22" name="TextBox 21">
            <a:extLst>
              <a:ext uri="{FF2B5EF4-FFF2-40B4-BE49-F238E27FC236}">
                <a16:creationId xmlns:a16="http://schemas.microsoft.com/office/drawing/2014/main" id="{21A767F4-6C5A-7272-A36F-9E092F88B01B}"/>
              </a:ext>
            </a:extLst>
          </p:cNvPr>
          <p:cNvSpPr txBox="1"/>
          <p:nvPr/>
        </p:nvSpPr>
        <p:spPr>
          <a:xfrm>
            <a:off x="19571202" y="24515412"/>
            <a:ext cx="7287059" cy="2677656"/>
          </a:xfrm>
          <a:prstGeom prst="rect">
            <a:avLst/>
          </a:prstGeom>
          <a:noFill/>
        </p:spPr>
        <p:txBody>
          <a:bodyPr wrap="none" rtlCol="0">
            <a:spAutoFit/>
          </a:bodyPr>
          <a:lstStyle/>
          <a:p>
            <a:r>
              <a:rPr lang="en-US" sz="2800" dirty="0"/>
              <a:t>The Semifinal Hurling match between </a:t>
            </a:r>
          </a:p>
          <a:p>
            <a:r>
              <a:rPr lang="en-US" sz="2800" dirty="0"/>
              <a:t>Kilkenny and Clare will be something I will </a:t>
            </a:r>
          </a:p>
          <a:p>
            <a:r>
              <a:rPr lang="en-US" sz="2800" dirty="0"/>
              <a:t>not forget. Watching a whole new sport, and </a:t>
            </a:r>
          </a:p>
          <a:p>
            <a:r>
              <a:rPr lang="en-US" sz="2800" dirty="0"/>
              <a:t>Learning while the game was going on was </a:t>
            </a:r>
          </a:p>
          <a:p>
            <a:r>
              <a:rPr lang="en-US" sz="2800" dirty="0"/>
              <a:t>awesome.</a:t>
            </a:r>
          </a:p>
          <a:p>
            <a:endParaRPr lang="en-US" sz="2800" dirty="0"/>
          </a:p>
        </p:txBody>
      </p:sp>
    </p:spTree>
  </p:cSld>
  <p:clrMapOvr>
    <a:masterClrMapping/>
  </p:clrMapOvr>
</p:sld>
</file>

<file path=ppt/theme/theme1.xml><?xml version="1.0" encoding="utf-8"?>
<a:theme xmlns:a="http://schemas.openxmlformats.org/drawingml/2006/main" name="Default Design">
  <a:themeElements>
    <a:clrScheme name="Bucknell Brand Colors">
      <a:dk1>
        <a:sysClr val="windowText" lastClr="000000"/>
      </a:dk1>
      <a:lt1>
        <a:srgbClr val="FFFFFF"/>
      </a:lt1>
      <a:dk2>
        <a:srgbClr val="003865"/>
      </a:dk2>
      <a:lt2>
        <a:srgbClr val="D9D9D6"/>
      </a:lt2>
      <a:accent1>
        <a:srgbClr val="E87722"/>
      </a:accent1>
      <a:accent2>
        <a:srgbClr val="FFA300"/>
      </a:accent2>
      <a:accent3>
        <a:srgbClr val="0082BA"/>
      </a:accent3>
      <a:accent4>
        <a:srgbClr val="59CBE8"/>
      </a:accent4>
      <a:accent5>
        <a:srgbClr val="A7A8AA"/>
      </a:accent5>
      <a:accent6>
        <a:srgbClr val="E87722"/>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4318</TotalTime>
  <Words>641</Words>
  <Application>Microsoft Macintosh PowerPoint</Application>
  <PresentationFormat>Custom</PresentationFormat>
  <Paragraphs>67</Paragraphs>
  <Slides>1</Slides>
  <Notes>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vt:i4>
      </vt:variant>
    </vt:vector>
  </HeadingPairs>
  <TitlesOfParts>
    <vt:vector size="3" baseType="lpstr">
      <vt:lpstr>Arial</vt:lpstr>
      <vt:lpstr>Default Design</vt:lpstr>
      <vt:lpstr>PowerPoint Presentation</vt:lpstr>
    </vt:vector>
  </TitlesOfParts>
  <Company>University of Northern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susan.keenan</dc:creator>
  <cp:lastModifiedBy>William Shoemaker</cp:lastModifiedBy>
  <cp:revision>78</cp:revision>
  <dcterms:created xsi:type="dcterms:W3CDTF">2010-07-16T15:47:09Z</dcterms:created>
  <dcterms:modified xsi:type="dcterms:W3CDTF">2024-07-26T14:12:05Z</dcterms:modified>
</cp:coreProperties>
</file>